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56" r:id="rId2"/>
    <p:sldId id="263" r:id="rId3"/>
    <p:sldId id="261" r:id="rId4"/>
    <p:sldId id="277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5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0D4A53-11D8-4969-8EBF-CD2C1B872759}" type="datetimeFigureOut">
              <a:rPr lang="zh-CN" altLang="en-US" smtClean="0"/>
              <a:t>2019/5/9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B6EABA-76AF-4595-83E2-3D1D387030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510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56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2000"/>
    </mc:Choice>
    <mc:Fallback xmlns="">
      <p:transition advTm="2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2000"/>
    </mc:Choice>
    <mc:Fallback xmlns="">
      <p:transition advTm="2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2375" y="274674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54" y="274674"/>
            <a:ext cx="8080375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2000"/>
    </mc:Choice>
    <mc:Fallback xmlns="">
      <p:transition advTm="2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702" y="365760"/>
            <a:ext cx="7886700" cy="132588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702" y="6357125"/>
            <a:ext cx="2057400" cy="363855"/>
          </a:xfr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2019/5/9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9002" y="6357125"/>
            <a:ext cx="3086100" cy="363855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8001" y="6357125"/>
            <a:ext cx="2057400" cy="363855"/>
          </a:xfr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2000"/>
    </mc:Choice>
    <mc:Fallback xmlns="">
      <p:transition advTm="2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2000"/>
    </mc:Choice>
    <mc:Fallback xmlns="">
      <p:transition advTm="2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65" y="440703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6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2000"/>
    </mc:Choice>
    <mc:Fallback xmlns="">
      <p:transition advTm="2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41178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842" y="1600206"/>
            <a:ext cx="54117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2019/5/9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2000"/>
    </mc:Choice>
    <mc:Fallback xmlns="">
      <p:transition advTm="2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2019/5/9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2000"/>
    </mc:Choice>
    <mc:Fallback xmlns="">
      <p:transition advTm="2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2019/5/9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2000"/>
    </mc:Choice>
    <mc:Fallback xmlns="">
      <p:transition advTm="2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2019/5/9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2000"/>
    </mc:Choice>
    <mc:Fallback xmlns="">
      <p:transition advTm="2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54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101" y="273085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54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2019/5/9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2000"/>
    </mc:Choice>
    <mc:Fallback xmlns="">
      <p:transition advTm="2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9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9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9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2019/5/9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2000"/>
    </mc:Choice>
    <mc:Fallback xmlns="">
      <p:transition advTm="2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52" y="635648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2019/5/9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48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48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0" y="1052737"/>
            <a:ext cx="9108504" cy="1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p14:dur="10" advTm="2000"/>
    </mc:Choice>
    <mc:Fallback xmlns="">
      <p:transition advTm="200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92088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第九章 职业教育学科建设与展望</a:t>
            </a: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532031" y="2204864"/>
            <a:ext cx="1980000" cy="46800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25400">
            <a:solidFill>
              <a:srgbClr val="0070C0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6118863" y="2204864"/>
            <a:ext cx="1980000" cy="46800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25400">
            <a:solidFill>
              <a:srgbClr val="0070C0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圆角矩形 5"/>
          <p:cNvSpPr/>
          <p:nvPr/>
        </p:nvSpPr>
        <p:spPr bwMode="auto">
          <a:xfrm>
            <a:off x="711200" y="2787731"/>
            <a:ext cx="2448000" cy="1800000"/>
          </a:xfrm>
          <a:prstGeom prst="roundRect">
            <a:avLst>
              <a:gd name="adj" fmla="val 5869"/>
            </a:avLst>
          </a:prstGeom>
          <a:solidFill>
            <a:schemeClr val="bg1">
              <a:alpha val="60000"/>
            </a:schemeClr>
          </a:solidFill>
          <a:ln w="38100">
            <a:solidFill>
              <a:schemeClr val="accent1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200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945200" y="2204864"/>
            <a:ext cx="1980000" cy="46800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25400">
            <a:solidFill>
              <a:srgbClr val="0070C0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056098" y="2240816"/>
            <a:ext cx="1758204" cy="461665"/>
          </a:xfrm>
          <a:prstGeom prst="rect">
            <a:avLst/>
          </a:prstGeom>
          <a:noFill/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第一节</a:t>
            </a:r>
            <a:endParaRPr lang="zh-CN" altLang="en-US" sz="2400" dirty="0">
              <a:solidFill>
                <a:schemeClr val="bg1"/>
              </a:solidFill>
              <a:effectLst>
                <a:reflection blurRad="6350" stA="50000" endA="300" endPos="5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229761" y="2240816"/>
            <a:ext cx="1758204" cy="461665"/>
          </a:xfrm>
          <a:prstGeom prst="rect">
            <a:avLst/>
          </a:prstGeom>
          <a:noFill/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第三节</a:t>
            </a:r>
            <a:endParaRPr lang="zh-CN" altLang="en-US" sz="2400" dirty="0">
              <a:solidFill>
                <a:schemeClr val="bg1"/>
              </a:solidFill>
              <a:effectLst>
                <a:reflection blurRad="6350" stA="50000" endA="300" endPos="5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 9"/>
          <p:cNvSpPr/>
          <p:nvPr/>
        </p:nvSpPr>
        <p:spPr bwMode="auto">
          <a:xfrm>
            <a:off x="5884863" y="2787731"/>
            <a:ext cx="2448000" cy="1800000"/>
          </a:xfrm>
          <a:prstGeom prst="roundRect">
            <a:avLst>
              <a:gd name="adj" fmla="val 5200"/>
            </a:avLst>
          </a:prstGeom>
          <a:solidFill>
            <a:schemeClr val="bg1">
              <a:alpha val="60000"/>
            </a:schemeClr>
          </a:solidFill>
          <a:ln w="38100">
            <a:solidFill>
              <a:schemeClr val="accent1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200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26"/>
          <p:cNvSpPr>
            <a:spLocks noChangeArrowheads="1"/>
          </p:cNvSpPr>
          <p:nvPr/>
        </p:nvSpPr>
        <p:spPr bwMode="auto">
          <a:xfrm>
            <a:off x="6007101" y="3081165"/>
            <a:ext cx="232576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20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我国职业教育学科建设的历史任务</a:t>
            </a:r>
            <a:endParaRPr kumimoji="1" lang="zh-CN" altLang="zh-CN" sz="20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642929" y="2240816"/>
            <a:ext cx="1758204" cy="461665"/>
          </a:xfrm>
          <a:prstGeom prst="rect">
            <a:avLst/>
          </a:prstGeom>
          <a:noFill/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第二节</a:t>
            </a:r>
            <a:endParaRPr lang="zh-CN" altLang="en-US" sz="2400" dirty="0">
              <a:solidFill>
                <a:schemeClr val="bg1"/>
              </a:solidFill>
              <a:effectLst>
                <a:reflection blurRad="6350" stA="50000" endA="300" endPos="5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圆角矩形 12"/>
          <p:cNvSpPr/>
          <p:nvPr/>
        </p:nvSpPr>
        <p:spPr bwMode="auto">
          <a:xfrm>
            <a:off x="3298031" y="2787731"/>
            <a:ext cx="2448000" cy="1800000"/>
          </a:xfrm>
          <a:prstGeom prst="roundRect">
            <a:avLst>
              <a:gd name="adj" fmla="val 5869"/>
            </a:avLst>
          </a:prstGeom>
          <a:solidFill>
            <a:schemeClr val="bg1">
              <a:alpha val="60000"/>
            </a:schemeClr>
          </a:solidFill>
          <a:ln w="38100">
            <a:solidFill>
              <a:schemeClr val="accent1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200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25"/>
          <p:cNvSpPr>
            <a:spLocks noChangeArrowheads="1"/>
          </p:cNvSpPr>
          <p:nvPr/>
        </p:nvSpPr>
        <p:spPr bwMode="auto">
          <a:xfrm>
            <a:off x="3375025" y="3081165"/>
            <a:ext cx="229393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>
            <a:spAutoFit/>
          </a:bodyPr>
          <a:lstStyle/>
          <a:p>
            <a:pPr algn="ctr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20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职业教育学科建设的问题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32"/>
          <p:cNvSpPr txBox="1">
            <a:spLocks noChangeArrowheads="1"/>
          </p:cNvSpPr>
          <p:nvPr/>
        </p:nvSpPr>
        <p:spPr bwMode="auto">
          <a:xfrm>
            <a:off x="842963" y="3114502"/>
            <a:ext cx="21844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20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未来十年职业教育发展前瞻</a:t>
            </a:r>
            <a:endParaRPr kumimoji="1" lang="en-US" altLang="zh-CN" sz="20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9545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2000"/>
    </mc:Choice>
    <mc:Fallback xmlns=""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</a:t>
            </a:r>
            <a:r>
              <a:rPr kumimoji="1" lang="zh-CN" altLang="en-US" sz="28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节 未来</a:t>
            </a: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十年职业教育发展前瞻</a:t>
            </a: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763691" y="1740732"/>
            <a:ext cx="5544615" cy="4424573"/>
            <a:chOff x="1763689" y="411510"/>
            <a:chExt cx="5544615" cy="4424573"/>
          </a:xfrm>
        </p:grpSpPr>
        <p:grpSp>
          <p:nvGrpSpPr>
            <p:cNvPr id="41" name="组合 40"/>
            <p:cNvGrpSpPr/>
            <p:nvPr/>
          </p:nvGrpSpPr>
          <p:grpSpPr>
            <a:xfrm>
              <a:off x="5409282" y="411510"/>
              <a:ext cx="1899022" cy="3638558"/>
              <a:chOff x="1355467" y="454668"/>
              <a:chExt cx="1899022" cy="3638558"/>
            </a:xfrm>
          </p:grpSpPr>
          <p:grpSp>
            <p:nvGrpSpPr>
              <p:cNvPr id="89" name="组合 88"/>
              <p:cNvGrpSpPr/>
              <p:nvPr/>
            </p:nvGrpSpPr>
            <p:grpSpPr>
              <a:xfrm>
                <a:off x="1658325" y="454668"/>
                <a:ext cx="1296144" cy="715988"/>
                <a:chOff x="1259632" y="2067694"/>
                <a:chExt cx="1296144" cy="715988"/>
              </a:xfrm>
            </p:grpSpPr>
            <p:sp>
              <p:nvSpPr>
                <p:cNvPr id="107" name="梯形 106"/>
                <p:cNvSpPr/>
                <p:nvPr/>
              </p:nvSpPr>
              <p:spPr>
                <a:xfrm rot="10800000">
                  <a:off x="1259632" y="2067694"/>
                  <a:ext cx="1296144" cy="715760"/>
                </a:xfrm>
                <a:prstGeom prst="trapezoid">
                  <a:avLst>
                    <a:gd name="adj" fmla="val 32984"/>
                  </a:avLst>
                </a:pr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8" name="任意多边形 107"/>
                <p:cNvSpPr/>
                <p:nvPr/>
              </p:nvSpPr>
              <p:spPr>
                <a:xfrm>
                  <a:off x="1619671" y="2180814"/>
                  <a:ext cx="895552" cy="602868"/>
                </a:xfrm>
                <a:custGeom>
                  <a:avLst/>
                  <a:gdLst>
                    <a:gd name="connsiteX0" fmla="*/ 0 w 509588"/>
                    <a:gd name="connsiteY0" fmla="*/ 237910 h 237910"/>
                    <a:gd name="connsiteX1" fmla="*/ 176213 w 509588"/>
                    <a:gd name="connsiteY1" fmla="*/ 28360 h 237910"/>
                    <a:gd name="connsiteX2" fmla="*/ 509588 w 509588"/>
                    <a:gd name="connsiteY2" fmla="*/ 4547 h 237910"/>
                    <a:gd name="connsiteX0" fmla="*/ 0 w 520457"/>
                    <a:gd name="connsiteY0" fmla="*/ 336767 h 336767"/>
                    <a:gd name="connsiteX1" fmla="*/ 176213 w 520457"/>
                    <a:gd name="connsiteY1" fmla="*/ 127217 h 336767"/>
                    <a:gd name="connsiteX2" fmla="*/ 520457 w 520457"/>
                    <a:gd name="connsiteY2" fmla="*/ 151 h 336767"/>
                    <a:gd name="connsiteX0" fmla="*/ 0 w 520457"/>
                    <a:gd name="connsiteY0" fmla="*/ 336889 h 336889"/>
                    <a:gd name="connsiteX1" fmla="*/ 207461 w 520457"/>
                    <a:gd name="connsiteY1" fmla="*/ 92016 h 336889"/>
                    <a:gd name="connsiteX2" fmla="*/ 520457 w 520457"/>
                    <a:gd name="connsiteY2" fmla="*/ 273 h 336889"/>
                    <a:gd name="connsiteX0" fmla="*/ 0 w 510947"/>
                    <a:gd name="connsiteY0" fmla="*/ 339593 h 339593"/>
                    <a:gd name="connsiteX1" fmla="*/ 207461 w 510947"/>
                    <a:gd name="connsiteY1" fmla="*/ 94720 h 339593"/>
                    <a:gd name="connsiteX2" fmla="*/ 510947 w 510947"/>
                    <a:gd name="connsiteY2" fmla="*/ 260 h 339593"/>
                    <a:gd name="connsiteX0" fmla="*/ 0 w 533717"/>
                    <a:gd name="connsiteY0" fmla="*/ 345604 h 345604"/>
                    <a:gd name="connsiteX1" fmla="*/ 207461 w 533717"/>
                    <a:gd name="connsiteY1" fmla="*/ 100731 h 345604"/>
                    <a:gd name="connsiteX2" fmla="*/ 510947 w 533717"/>
                    <a:gd name="connsiteY2" fmla="*/ 6271 h 345604"/>
                    <a:gd name="connsiteX3" fmla="*/ 511949 w 533717"/>
                    <a:gd name="connsiteY3" fmla="*/ 8958 h 345604"/>
                    <a:gd name="connsiteX0" fmla="*/ 0 w 520754"/>
                    <a:gd name="connsiteY0" fmla="*/ 339809 h 344170"/>
                    <a:gd name="connsiteX1" fmla="*/ 207461 w 520754"/>
                    <a:gd name="connsiteY1" fmla="*/ 94936 h 344170"/>
                    <a:gd name="connsiteX2" fmla="*/ 510947 w 520754"/>
                    <a:gd name="connsiteY2" fmla="*/ 476 h 344170"/>
                    <a:gd name="connsiteX3" fmla="*/ 399186 w 520754"/>
                    <a:gd name="connsiteY3" fmla="*/ 344170 h 344170"/>
                    <a:gd name="connsiteX0" fmla="*/ 0 w 520754"/>
                    <a:gd name="connsiteY0" fmla="*/ 339809 h 344170"/>
                    <a:gd name="connsiteX1" fmla="*/ 207461 w 520754"/>
                    <a:gd name="connsiteY1" fmla="*/ 94936 h 344170"/>
                    <a:gd name="connsiteX2" fmla="*/ 510947 w 520754"/>
                    <a:gd name="connsiteY2" fmla="*/ 476 h 344170"/>
                    <a:gd name="connsiteX3" fmla="*/ 399186 w 520754"/>
                    <a:gd name="connsiteY3" fmla="*/ 344170 h 344170"/>
                    <a:gd name="connsiteX4" fmla="*/ 0 w 520754"/>
                    <a:gd name="connsiteY4" fmla="*/ 339809 h 344170"/>
                    <a:gd name="connsiteX0" fmla="*/ 0 w 520754"/>
                    <a:gd name="connsiteY0" fmla="*/ 343885 h 344170"/>
                    <a:gd name="connsiteX1" fmla="*/ 207461 w 520754"/>
                    <a:gd name="connsiteY1" fmla="*/ 94936 h 344170"/>
                    <a:gd name="connsiteX2" fmla="*/ 510947 w 520754"/>
                    <a:gd name="connsiteY2" fmla="*/ 476 h 344170"/>
                    <a:gd name="connsiteX3" fmla="*/ 399186 w 520754"/>
                    <a:gd name="connsiteY3" fmla="*/ 344170 h 344170"/>
                    <a:gd name="connsiteX4" fmla="*/ 0 w 520754"/>
                    <a:gd name="connsiteY4" fmla="*/ 343885 h 344170"/>
                    <a:gd name="connsiteX0" fmla="*/ 0 w 510947"/>
                    <a:gd name="connsiteY0" fmla="*/ 343674 h 343959"/>
                    <a:gd name="connsiteX1" fmla="*/ 207461 w 510947"/>
                    <a:gd name="connsiteY1" fmla="*/ 94725 h 343959"/>
                    <a:gd name="connsiteX2" fmla="*/ 510947 w 510947"/>
                    <a:gd name="connsiteY2" fmla="*/ 265 h 343959"/>
                    <a:gd name="connsiteX3" fmla="*/ 399186 w 510947"/>
                    <a:gd name="connsiteY3" fmla="*/ 343959 h 343959"/>
                    <a:gd name="connsiteX4" fmla="*/ 0 w 510947"/>
                    <a:gd name="connsiteY4" fmla="*/ 343674 h 343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0947" h="343959">
                      <a:moveTo>
                        <a:pt x="0" y="343674"/>
                      </a:moveTo>
                      <a:cubicBezTo>
                        <a:pt x="45641" y="258346"/>
                        <a:pt x="122303" y="151960"/>
                        <a:pt x="207461" y="94725"/>
                      </a:cubicBezTo>
                      <a:cubicBezTo>
                        <a:pt x="292619" y="37490"/>
                        <a:pt x="445066" y="-3704"/>
                        <a:pt x="510947" y="265"/>
                      </a:cubicBezTo>
                      <a:cubicBezTo>
                        <a:pt x="496483" y="47465"/>
                        <a:pt x="398977" y="343399"/>
                        <a:pt x="399186" y="343959"/>
                      </a:cubicBezTo>
                      <a:lnTo>
                        <a:pt x="0" y="343674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6">
                        <a:lumMod val="75000"/>
                        <a:shade val="30000"/>
                        <a:satMod val="115000"/>
                      </a:schemeClr>
                    </a:gs>
                    <a:gs pos="50000">
                      <a:schemeClr val="accent6">
                        <a:lumMod val="75000"/>
                        <a:shade val="67500"/>
                        <a:satMod val="115000"/>
                      </a:schemeClr>
                    </a:gs>
                    <a:gs pos="100000">
                      <a:schemeClr val="accent6">
                        <a:lumMod val="75000"/>
                        <a:shade val="100000"/>
                        <a:satMod val="115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9" name="TextBox 108"/>
                <p:cNvSpPr txBox="1"/>
                <p:nvPr/>
              </p:nvSpPr>
              <p:spPr>
                <a:xfrm>
                  <a:off x="1610319" y="2139702"/>
                  <a:ext cx="585417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800" b="1" dirty="0" smtClean="0">
                      <a:solidFill>
                        <a:schemeClr val="bg1"/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rPr>
                    <a:t>03</a:t>
                  </a:r>
                  <a:endParaRPr lang="zh-CN" altLang="en-US" sz="2800" b="1" dirty="0">
                    <a:solidFill>
                      <a:schemeClr val="bg1"/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endParaRPr>
                </a:p>
              </p:txBody>
            </p:sp>
          </p:grpSp>
          <p:grpSp>
            <p:nvGrpSpPr>
              <p:cNvPr id="90" name="组合 89"/>
              <p:cNvGrpSpPr/>
              <p:nvPr/>
            </p:nvGrpSpPr>
            <p:grpSpPr>
              <a:xfrm>
                <a:off x="1355467" y="1149704"/>
                <a:ext cx="1899022" cy="2943522"/>
                <a:chOff x="2023374" y="1788468"/>
                <a:chExt cx="1899022" cy="2943522"/>
              </a:xfrm>
            </p:grpSpPr>
            <p:grpSp>
              <p:nvGrpSpPr>
                <p:cNvPr id="91" name="组合 90"/>
                <p:cNvGrpSpPr/>
                <p:nvPr/>
              </p:nvGrpSpPr>
              <p:grpSpPr>
                <a:xfrm>
                  <a:off x="2023374" y="1788468"/>
                  <a:ext cx="1899022" cy="2236340"/>
                  <a:chOff x="1997760" y="2356351"/>
                  <a:chExt cx="1899022" cy="2236340"/>
                </a:xfrm>
              </p:grpSpPr>
              <p:grpSp>
                <p:nvGrpSpPr>
                  <p:cNvPr id="93" name="组合 92"/>
                  <p:cNvGrpSpPr/>
                  <p:nvPr/>
                </p:nvGrpSpPr>
                <p:grpSpPr>
                  <a:xfrm>
                    <a:off x="1997760" y="2356351"/>
                    <a:ext cx="1899022" cy="2236340"/>
                    <a:chOff x="3333038" y="1211888"/>
                    <a:chExt cx="1899022" cy="2236340"/>
                  </a:xfrm>
                </p:grpSpPr>
                <p:sp>
                  <p:nvSpPr>
                    <p:cNvPr id="104" name="矩形 103"/>
                    <p:cNvSpPr/>
                    <p:nvPr/>
                  </p:nvSpPr>
                  <p:spPr>
                    <a:xfrm>
                      <a:off x="3333038" y="1537970"/>
                      <a:ext cx="18000" cy="1584176"/>
                    </a:xfrm>
                    <a:prstGeom prst="rect">
                      <a:avLst/>
                    </a:prstGeom>
                    <a:gradFill>
                      <a:gsLst>
                        <a:gs pos="50000">
                          <a:schemeClr val="tx1">
                            <a:lumMod val="50000"/>
                            <a:lumOff val="50000"/>
                          </a:schemeClr>
                        </a:gs>
                        <a:gs pos="0">
                          <a:schemeClr val="bg1">
                            <a:alpha val="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5400000" scaled="0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5" name="矩形 104"/>
                    <p:cNvSpPr/>
                    <p:nvPr/>
                  </p:nvSpPr>
                  <p:spPr>
                    <a:xfrm>
                      <a:off x="3347864" y="1211888"/>
                      <a:ext cx="1872208" cy="2236340"/>
                    </a:xfrm>
                    <a:prstGeom prst="rect">
                      <a:avLst/>
                    </a:prstGeom>
                    <a:solidFill>
                      <a:schemeClr val="bg1">
                        <a:lumMod val="95000"/>
                      </a:schemeClr>
                    </a:solidFill>
                    <a:ln w="127"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6" name="矩形 105"/>
                    <p:cNvSpPr/>
                    <p:nvPr/>
                  </p:nvSpPr>
                  <p:spPr>
                    <a:xfrm>
                      <a:off x="5214060" y="1537970"/>
                      <a:ext cx="18000" cy="1584176"/>
                    </a:xfrm>
                    <a:prstGeom prst="rect">
                      <a:avLst/>
                    </a:prstGeom>
                    <a:gradFill>
                      <a:gsLst>
                        <a:gs pos="50000">
                          <a:schemeClr val="tx1">
                            <a:lumMod val="50000"/>
                            <a:lumOff val="50000"/>
                          </a:schemeClr>
                        </a:gs>
                        <a:gs pos="0">
                          <a:schemeClr val="bg1">
                            <a:alpha val="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5400000" scaled="0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94" name="椭圆 93"/>
                  <p:cNvSpPr/>
                  <p:nvPr/>
                </p:nvSpPr>
                <p:spPr>
                  <a:xfrm rot="1800000">
                    <a:off x="2097289" y="2417963"/>
                    <a:ext cx="127551" cy="127551"/>
                  </a:xfrm>
                  <a:prstGeom prst="ellipse">
                    <a:avLst/>
                  </a:prstGeom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48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95" name="椭圆 94"/>
                  <p:cNvSpPr/>
                  <p:nvPr/>
                </p:nvSpPr>
                <p:spPr>
                  <a:xfrm rot="1800000">
                    <a:off x="2271527" y="2417963"/>
                    <a:ext cx="127551" cy="127551"/>
                  </a:xfrm>
                  <a:prstGeom prst="ellipse">
                    <a:avLst/>
                  </a:prstGeom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48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96" name="椭圆 95"/>
                  <p:cNvSpPr/>
                  <p:nvPr/>
                </p:nvSpPr>
                <p:spPr>
                  <a:xfrm rot="1800000">
                    <a:off x="2442646" y="2417963"/>
                    <a:ext cx="127551" cy="127551"/>
                  </a:xfrm>
                  <a:prstGeom prst="ellipse">
                    <a:avLst/>
                  </a:prstGeom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48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97" name="椭圆 96"/>
                  <p:cNvSpPr/>
                  <p:nvPr/>
                </p:nvSpPr>
                <p:spPr>
                  <a:xfrm rot="1800000">
                    <a:off x="2616884" y="2417963"/>
                    <a:ext cx="127551" cy="127551"/>
                  </a:xfrm>
                  <a:prstGeom prst="ellipse">
                    <a:avLst/>
                  </a:prstGeom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48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98" name="椭圆 97"/>
                  <p:cNvSpPr/>
                  <p:nvPr/>
                </p:nvSpPr>
                <p:spPr>
                  <a:xfrm rot="1800000">
                    <a:off x="2791122" y="2417963"/>
                    <a:ext cx="127551" cy="127551"/>
                  </a:xfrm>
                  <a:prstGeom prst="ellipse">
                    <a:avLst/>
                  </a:prstGeom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48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99" name="椭圆 98"/>
                  <p:cNvSpPr/>
                  <p:nvPr/>
                </p:nvSpPr>
                <p:spPr>
                  <a:xfrm rot="1800000">
                    <a:off x="2965360" y="2417963"/>
                    <a:ext cx="127551" cy="127551"/>
                  </a:xfrm>
                  <a:prstGeom prst="ellipse">
                    <a:avLst/>
                  </a:prstGeom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48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100" name="椭圆 99"/>
                  <p:cNvSpPr/>
                  <p:nvPr/>
                </p:nvSpPr>
                <p:spPr>
                  <a:xfrm rot="1800000">
                    <a:off x="3136479" y="2417963"/>
                    <a:ext cx="127551" cy="127551"/>
                  </a:xfrm>
                  <a:prstGeom prst="ellipse">
                    <a:avLst/>
                  </a:prstGeom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48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101" name="椭圆 100"/>
                  <p:cNvSpPr/>
                  <p:nvPr/>
                </p:nvSpPr>
                <p:spPr>
                  <a:xfrm rot="1800000">
                    <a:off x="3310717" y="2417963"/>
                    <a:ext cx="127551" cy="127551"/>
                  </a:xfrm>
                  <a:prstGeom prst="ellipse">
                    <a:avLst/>
                  </a:prstGeom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48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102" name="椭圆 101"/>
                  <p:cNvSpPr/>
                  <p:nvPr/>
                </p:nvSpPr>
                <p:spPr>
                  <a:xfrm rot="1800000">
                    <a:off x="3483618" y="2417963"/>
                    <a:ext cx="127551" cy="127551"/>
                  </a:xfrm>
                  <a:prstGeom prst="ellipse">
                    <a:avLst/>
                  </a:prstGeom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48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103" name="椭圆 102"/>
                  <p:cNvSpPr/>
                  <p:nvPr/>
                </p:nvSpPr>
                <p:spPr>
                  <a:xfrm rot="1800000">
                    <a:off x="3657856" y="2417963"/>
                    <a:ext cx="127551" cy="127551"/>
                  </a:xfrm>
                  <a:prstGeom prst="ellipse">
                    <a:avLst/>
                  </a:prstGeom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48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</p:grpSp>
            <p:sp>
              <p:nvSpPr>
                <p:cNvPr id="92" name="矩形 91"/>
                <p:cNvSpPr/>
                <p:nvPr/>
              </p:nvSpPr>
              <p:spPr>
                <a:xfrm>
                  <a:off x="2037876" y="4037508"/>
                  <a:ext cx="1872208" cy="694482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bg1">
                        <a:lumMod val="95000"/>
                        <a:shade val="67500"/>
                        <a:satMod val="11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  <a:tileRect/>
                </a:gradFill>
                <a:ln w="127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2" name="组合 41"/>
            <p:cNvGrpSpPr/>
            <p:nvPr/>
          </p:nvGrpSpPr>
          <p:grpSpPr>
            <a:xfrm>
              <a:off x="1835696" y="411510"/>
              <a:ext cx="1899022" cy="3638558"/>
              <a:chOff x="1355467" y="454668"/>
              <a:chExt cx="1899022" cy="3638558"/>
            </a:xfrm>
          </p:grpSpPr>
          <p:grpSp>
            <p:nvGrpSpPr>
              <p:cNvPr id="68" name="组合 67"/>
              <p:cNvGrpSpPr/>
              <p:nvPr/>
            </p:nvGrpSpPr>
            <p:grpSpPr>
              <a:xfrm>
                <a:off x="1658325" y="454668"/>
                <a:ext cx="1296144" cy="715988"/>
                <a:chOff x="1259632" y="2067694"/>
                <a:chExt cx="1296144" cy="715988"/>
              </a:xfrm>
            </p:grpSpPr>
            <p:sp>
              <p:nvSpPr>
                <p:cNvPr id="86" name="梯形 85"/>
                <p:cNvSpPr/>
                <p:nvPr/>
              </p:nvSpPr>
              <p:spPr>
                <a:xfrm rot="10800000">
                  <a:off x="1259632" y="2067694"/>
                  <a:ext cx="1296144" cy="715760"/>
                </a:xfrm>
                <a:prstGeom prst="trapezoid">
                  <a:avLst>
                    <a:gd name="adj" fmla="val 32984"/>
                  </a:avLst>
                </a:pr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7" name="任意多边形 86"/>
                <p:cNvSpPr/>
                <p:nvPr/>
              </p:nvSpPr>
              <p:spPr>
                <a:xfrm>
                  <a:off x="1619671" y="2180814"/>
                  <a:ext cx="895552" cy="602868"/>
                </a:xfrm>
                <a:custGeom>
                  <a:avLst/>
                  <a:gdLst>
                    <a:gd name="connsiteX0" fmla="*/ 0 w 509588"/>
                    <a:gd name="connsiteY0" fmla="*/ 237910 h 237910"/>
                    <a:gd name="connsiteX1" fmla="*/ 176213 w 509588"/>
                    <a:gd name="connsiteY1" fmla="*/ 28360 h 237910"/>
                    <a:gd name="connsiteX2" fmla="*/ 509588 w 509588"/>
                    <a:gd name="connsiteY2" fmla="*/ 4547 h 237910"/>
                    <a:gd name="connsiteX0" fmla="*/ 0 w 520457"/>
                    <a:gd name="connsiteY0" fmla="*/ 336767 h 336767"/>
                    <a:gd name="connsiteX1" fmla="*/ 176213 w 520457"/>
                    <a:gd name="connsiteY1" fmla="*/ 127217 h 336767"/>
                    <a:gd name="connsiteX2" fmla="*/ 520457 w 520457"/>
                    <a:gd name="connsiteY2" fmla="*/ 151 h 336767"/>
                    <a:gd name="connsiteX0" fmla="*/ 0 w 520457"/>
                    <a:gd name="connsiteY0" fmla="*/ 336889 h 336889"/>
                    <a:gd name="connsiteX1" fmla="*/ 207461 w 520457"/>
                    <a:gd name="connsiteY1" fmla="*/ 92016 h 336889"/>
                    <a:gd name="connsiteX2" fmla="*/ 520457 w 520457"/>
                    <a:gd name="connsiteY2" fmla="*/ 273 h 336889"/>
                    <a:gd name="connsiteX0" fmla="*/ 0 w 510947"/>
                    <a:gd name="connsiteY0" fmla="*/ 339593 h 339593"/>
                    <a:gd name="connsiteX1" fmla="*/ 207461 w 510947"/>
                    <a:gd name="connsiteY1" fmla="*/ 94720 h 339593"/>
                    <a:gd name="connsiteX2" fmla="*/ 510947 w 510947"/>
                    <a:gd name="connsiteY2" fmla="*/ 260 h 339593"/>
                    <a:gd name="connsiteX0" fmla="*/ 0 w 533717"/>
                    <a:gd name="connsiteY0" fmla="*/ 345604 h 345604"/>
                    <a:gd name="connsiteX1" fmla="*/ 207461 w 533717"/>
                    <a:gd name="connsiteY1" fmla="*/ 100731 h 345604"/>
                    <a:gd name="connsiteX2" fmla="*/ 510947 w 533717"/>
                    <a:gd name="connsiteY2" fmla="*/ 6271 h 345604"/>
                    <a:gd name="connsiteX3" fmla="*/ 511949 w 533717"/>
                    <a:gd name="connsiteY3" fmla="*/ 8958 h 345604"/>
                    <a:gd name="connsiteX0" fmla="*/ 0 w 520754"/>
                    <a:gd name="connsiteY0" fmla="*/ 339809 h 344170"/>
                    <a:gd name="connsiteX1" fmla="*/ 207461 w 520754"/>
                    <a:gd name="connsiteY1" fmla="*/ 94936 h 344170"/>
                    <a:gd name="connsiteX2" fmla="*/ 510947 w 520754"/>
                    <a:gd name="connsiteY2" fmla="*/ 476 h 344170"/>
                    <a:gd name="connsiteX3" fmla="*/ 399186 w 520754"/>
                    <a:gd name="connsiteY3" fmla="*/ 344170 h 344170"/>
                    <a:gd name="connsiteX0" fmla="*/ 0 w 520754"/>
                    <a:gd name="connsiteY0" fmla="*/ 339809 h 344170"/>
                    <a:gd name="connsiteX1" fmla="*/ 207461 w 520754"/>
                    <a:gd name="connsiteY1" fmla="*/ 94936 h 344170"/>
                    <a:gd name="connsiteX2" fmla="*/ 510947 w 520754"/>
                    <a:gd name="connsiteY2" fmla="*/ 476 h 344170"/>
                    <a:gd name="connsiteX3" fmla="*/ 399186 w 520754"/>
                    <a:gd name="connsiteY3" fmla="*/ 344170 h 344170"/>
                    <a:gd name="connsiteX4" fmla="*/ 0 w 520754"/>
                    <a:gd name="connsiteY4" fmla="*/ 339809 h 344170"/>
                    <a:gd name="connsiteX0" fmla="*/ 0 w 520754"/>
                    <a:gd name="connsiteY0" fmla="*/ 343885 h 344170"/>
                    <a:gd name="connsiteX1" fmla="*/ 207461 w 520754"/>
                    <a:gd name="connsiteY1" fmla="*/ 94936 h 344170"/>
                    <a:gd name="connsiteX2" fmla="*/ 510947 w 520754"/>
                    <a:gd name="connsiteY2" fmla="*/ 476 h 344170"/>
                    <a:gd name="connsiteX3" fmla="*/ 399186 w 520754"/>
                    <a:gd name="connsiteY3" fmla="*/ 344170 h 344170"/>
                    <a:gd name="connsiteX4" fmla="*/ 0 w 520754"/>
                    <a:gd name="connsiteY4" fmla="*/ 343885 h 344170"/>
                    <a:gd name="connsiteX0" fmla="*/ 0 w 510947"/>
                    <a:gd name="connsiteY0" fmla="*/ 343674 h 343959"/>
                    <a:gd name="connsiteX1" fmla="*/ 207461 w 510947"/>
                    <a:gd name="connsiteY1" fmla="*/ 94725 h 343959"/>
                    <a:gd name="connsiteX2" fmla="*/ 510947 w 510947"/>
                    <a:gd name="connsiteY2" fmla="*/ 265 h 343959"/>
                    <a:gd name="connsiteX3" fmla="*/ 399186 w 510947"/>
                    <a:gd name="connsiteY3" fmla="*/ 343959 h 343959"/>
                    <a:gd name="connsiteX4" fmla="*/ 0 w 510947"/>
                    <a:gd name="connsiteY4" fmla="*/ 343674 h 343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0947" h="343959">
                      <a:moveTo>
                        <a:pt x="0" y="343674"/>
                      </a:moveTo>
                      <a:cubicBezTo>
                        <a:pt x="45641" y="258346"/>
                        <a:pt x="122303" y="151960"/>
                        <a:pt x="207461" y="94725"/>
                      </a:cubicBezTo>
                      <a:cubicBezTo>
                        <a:pt x="292619" y="37490"/>
                        <a:pt x="445066" y="-3704"/>
                        <a:pt x="510947" y="265"/>
                      </a:cubicBezTo>
                      <a:cubicBezTo>
                        <a:pt x="496483" y="47465"/>
                        <a:pt x="398977" y="343399"/>
                        <a:pt x="399186" y="343959"/>
                      </a:cubicBezTo>
                      <a:lnTo>
                        <a:pt x="0" y="343674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6">
                        <a:lumMod val="75000"/>
                        <a:shade val="30000"/>
                        <a:satMod val="115000"/>
                      </a:schemeClr>
                    </a:gs>
                    <a:gs pos="50000">
                      <a:schemeClr val="accent6">
                        <a:lumMod val="75000"/>
                        <a:shade val="67500"/>
                        <a:satMod val="115000"/>
                      </a:schemeClr>
                    </a:gs>
                    <a:gs pos="100000">
                      <a:schemeClr val="accent6">
                        <a:lumMod val="75000"/>
                        <a:shade val="100000"/>
                        <a:satMod val="115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8" name="TextBox 87"/>
                <p:cNvSpPr txBox="1"/>
                <p:nvPr/>
              </p:nvSpPr>
              <p:spPr>
                <a:xfrm>
                  <a:off x="1610319" y="2139702"/>
                  <a:ext cx="585417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800" b="1" dirty="0" smtClean="0">
                      <a:solidFill>
                        <a:schemeClr val="bg1"/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rPr>
                    <a:t>01</a:t>
                  </a:r>
                  <a:endParaRPr lang="zh-CN" altLang="en-US" sz="2800" b="1" dirty="0">
                    <a:solidFill>
                      <a:schemeClr val="bg1"/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endParaRPr>
                </a:p>
              </p:txBody>
            </p:sp>
          </p:grpSp>
          <p:grpSp>
            <p:nvGrpSpPr>
              <p:cNvPr id="69" name="组合 68"/>
              <p:cNvGrpSpPr/>
              <p:nvPr/>
            </p:nvGrpSpPr>
            <p:grpSpPr>
              <a:xfrm>
                <a:off x="1355467" y="1149704"/>
                <a:ext cx="1899022" cy="2943522"/>
                <a:chOff x="2023374" y="1788468"/>
                <a:chExt cx="1899022" cy="2943522"/>
              </a:xfrm>
            </p:grpSpPr>
            <p:grpSp>
              <p:nvGrpSpPr>
                <p:cNvPr id="70" name="组合 69"/>
                <p:cNvGrpSpPr/>
                <p:nvPr/>
              </p:nvGrpSpPr>
              <p:grpSpPr>
                <a:xfrm>
                  <a:off x="2023374" y="1788468"/>
                  <a:ext cx="1899022" cy="2236340"/>
                  <a:chOff x="1997760" y="2356351"/>
                  <a:chExt cx="1899022" cy="2236340"/>
                </a:xfrm>
              </p:grpSpPr>
              <p:grpSp>
                <p:nvGrpSpPr>
                  <p:cNvPr id="72" name="组合 71"/>
                  <p:cNvGrpSpPr/>
                  <p:nvPr/>
                </p:nvGrpSpPr>
                <p:grpSpPr>
                  <a:xfrm>
                    <a:off x="1997760" y="2356351"/>
                    <a:ext cx="1899022" cy="2236340"/>
                    <a:chOff x="3333038" y="1211888"/>
                    <a:chExt cx="1899022" cy="2236340"/>
                  </a:xfrm>
                </p:grpSpPr>
                <p:sp>
                  <p:nvSpPr>
                    <p:cNvPr id="83" name="矩形 82"/>
                    <p:cNvSpPr/>
                    <p:nvPr/>
                  </p:nvSpPr>
                  <p:spPr>
                    <a:xfrm>
                      <a:off x="3333038" y="1537970"/>
                      <a:ext cx="18000" cy="1584176"/>
                    </a:xfrm>
                    <a:prstGeom prst="rect">
                      <a:avLst/>
                    </a:prstGeom>
                    <a:gradFill>
                      <a:gsLst>
                        <a:gs pos="50000">
                          <a:schemeClr val="tx1">
                            <a:lumMod val="50000"/>
                            <a:lumOff val="50000"/>
                          </a:schemeClr>
                        </a:gs>
                        <a:gs pos="0">
                          <a:schemeClr val="bg1">
                            <a:alpha val="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5400000" scaled="0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4" name="矩形 83"/>
                    <p:cNvSpPr/>
                    <p:nvPr/>
                  </p:nvSpPr>
                  <p:spPr>
                    <a:xfrm>
                      <a:off x="3347864" y="1211888"/>
                      <a:ext cx="1872208" cy="2236340"/>
                    </a:xfrm>
                    <a:prstGeom prst="rect">
                      <a:avLst/>
                    </a:prstGeom>
                    <a:solidFill>
                      <a:schemeClr val="bg1">
                        <a:lumMod val="95000"/>
                      </a:schemeClr>
                    </a:solidFill>
                    <a:ln w="127"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5" name="矩形 84"/>
                    <p:cNvSpPr/>
                    <p:nvPr/>
                  </p:nvSpPr>
                  <p:spPr>
                    <a:xfrm>
                      <a:off x="5214060" y="1537970"/>
                      <a:ext cx="18000" cy="1584176"/>
                    </a:xfrm>
                    <a:prstGeom prst="rect">
                      <a:avLst/>
                    </a:prstGeom>
                    <a:gradFill>
                      <a:gsLst>
                        <a:gs pos="50000">
                          <a:schemeClr val="tx1">
                            <a:lumMod val="50000"/>
                            <a:lumOff val="50000"/>
                          </a:schemeClr>
                        </a:gs>
                        <a:gs pos="0">
                          <a:schemeClr val="bg1">
                            <a:alpha val="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5400000" scaled="0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73" name="椭圆 72"/>
                  <p:cNvSpPr/>
                  <p:nvPr/>
                </p:nvSpPr>
                <p:spPr>
                  <a:xfrm rot="1800000">
                    <a:off x="2097289" y="2417963"/>
                    <a:ext cx="127551" cy="127551"/>
                  </a:xfrm>
                  <a:prstGeom prst="ellipse">
                    <a:avLst/>
                  </a:prstGeom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48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74" name="椭圆 73"/>
                  <p:cNvSpPr/>
                  <p:nvPr/>
                </p:nvSpPr>
                <p:spPr>
                  <a:xfrm rot="1800000">
                    <a:off x="2271527" y="2417963"/>
                    <a:ext cx="127551" cy="127551"/>
                  </a:xfrm>
                  <a:prstGeom prst="ellipse">
                    <a:avLst/>
                  </a:prstGeom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48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75" name="椭圆 74"/>
                  <p:cNvSpPr/>
                  <p:nvPr/>
                </p:nvSpPr>
                <p:spPr>
                  <a:xfrm rot="1800000">
                    <a:off x="2442646" y="2417963"/>
                    <a:ext cx="127551" cy="127551"/>
                  </a:xfrm>
                  <a:prstGeom prst="ellipse">
                    <a:avLst/>
                  </a:prstGeom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48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76" name="椭圆 75"/>
                  <p:cNvSpPr/>
                  <p:nvPr/>
                </p:nvSpPr>
                <p:spPr>
                  <a:xfrm rot="1800000">
                    <a:off x="2616884" y="2417963"/>
                    <a:ext cx="127551" cy="127551"/>
                  </a:xfrm>
                  <a:prstGeom prst="ellipse">
                    <a:avLst/>
                  </a:prstGeom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48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77" name="椭圆 76"/>
                  <p:cNvSpPr/>
                  <p:nvPr/>
                </p:nvSpPr>
                <p:spPr>
                  <a:xfrm rot="1800000">
                    <a:off x="2791122" y="2417963"/>
                    <a:ext cx="127551" cy="127551"/>
                  </a:xfrm>
                  <a:prstGeom prst="ellipse">
                    <a:avLst/>
                  </a:prstGeom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48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78" name="椭圆 77"/>
                  <p:cNvSpPr/>
                  <p:nvPr/>
                </p:nvSpPr>
                <p:spPr>
                  <a:xfrm rot="1800000">
                    <a:off x="2965360" y="2417963"/>
                    <a:ext cx="127551" cy="127551"/>
                  </a:xfrm>
                  <a:prstGeom prst="ellipse">
                    <a:avLst/>
                  </a:prstGeom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48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79" name="椭圆 78"/>
                  <p:cNvSpPr/>
                  <p:nvPr/>
                </p:nvSpPr>
                <p:spPr>
                  <a:xfrm rot="1800000">
                    <a:off x="3136479" y="2417963"/>
                    <a:ext cx="127551" cy="127551"/>
                  </a:xfrm>
                  <a:prstGeom prst="ellipse">
                    <a:avLst/>
                  </a:prstGeom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48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80" name="椭圆 79"/>
                  <p:cNvSpPr/>
                  <p:nvPr/>
                </p:nvSpPr>
                <p:spPr>
                  <a:xfrm rot="1800000">
                    <a:off x="3310717" y="2417963"/>
                    <a:ext cx="127551" cy="127551"/>
                  </a:xfrm>
                  <a:prstGeom prst="ellipse">
                    <a:avLst/>
                  </a:prstGeom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48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81" name="椭圆 80"/>
                  <p:cNvSpPr/>
                  <p:nvPr/>
                </p:nvSpPr>
                <p:spPr>
                  <a:xfrm rot="1800000">
                    <a:off x="3483618" y="2417963"/>
                    <a:ext cx="127551" cy="127551"/>
                  </a:xfrm>
                  <a:prstGeom prst="ellipse">
                    <a:avLst/>
                  </a:prstGeom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48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82" name="椭圆 81"/>
                  <p:cNvSpPr/>
                  <p:nvPr/>
                </p:nvSpPr>
                <p:spPr>
                  <a:xfrm rot="1800000">
                    <a:off x="3657856" y="2417963"/>
                    <a:ext cx="127551" cy="127551"/>
                  </a:xfrm>
                  <a:prstGeom prst="ellipse">
                    <a:avLst/>
                  </a:prstGeom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48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</p:grpSp>
            <p:sp>
              <p:nvSpPr>
                <p:cNvPr id="71" name="矩形 70"/>
                <p:cNvSpPr/>
                <p:nvPr/>
              </p:nvSpPr>
              <p:spPr>
                <a:xfrm>
                  <a:off x="2037876" y="4037508"/>
                  <a:ext cx="1872208" cy="694482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bg1">
                        <a:lumMod val="95000"/>
                        <a:shade val="67500"/>
                        <a:satMod val="11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  <a:tileRect/>
                </a:gradFill>
                <a:ln w="127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3" name="组合 42"/>
            <p:cNvGrpSpPr/>
            <p:nvPr/>
          </p:nvGrpSpPr>
          <p:grpSpPr>
            <a:xfrm>
              <a:off x="3626523" y="1197525"/>
              <a:ext cx="1899022" cy="3638558"/>
              <a:chOff x="1355467" y="454668"/>
              <a:chExt cx="1899022" cy="3638558"/>
            </a:xfrm>
          </p:grpSpPr>
          <p:grpSp>
            <p:nvGrpSpPr>
              <p:cNvPr id="47" name="组合 46"/>
              <p:cNvGrpSpPr/>
              <p:nvPr/>
            </p:nvGrpSpPr>
            <p:grpSpPr>
              <a:xfrm>
                <a:off x="1658325" y="454668"/>
                <a:ext cx="1296144" cy="715988"/>
                <a:chOff x="1259632" y="2067694"/>
                <a:chExt cx="1296144" cy="715988"/>
              </a:xfrm>
            </p:grpSpPr>
            <p:sp>
              <p:nvSpPr>
                <p:cNvPr id="65" name="梯形 64"/>
                <p:cNvSpPr/>
                <p:nvPr/>
              </p:nvSpPr>
              <p:spPr>
                <a:xfrm rot="10800000">
                  <a:off x="1259632" y="2067694"/>
                  <a:ext cx="1296144" cy="715760"/>
                </a:xfrm>
                <a:prstGeom prst="trapezoid">
                  <a:avLst>
                    <a:gd name="adj" fmla="val 32984"/>
                  </a:avLst>
                </a:pr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6" name="任意多边形 65"/>
                <p:cNvSpPr/>
                <p:nvPr/>
              </p:nvSpPr>
              <p:spPr>
                <a:xfrm>
                  <a:off x="1619671" y="2180814"/>
                  <a:ext cx="895552" cy="602868"/>
                </a:xfrm>
                <a:custGeom>
                  <a:avLst/>
                  <a:gdLst>
                    <a:gd name="connsiteX0" fmla="*/ 0 w 509588"/>
                    <a:gd name="connsiteY0" fmla="*/ 237910 h 237910"/>
                    <a:gd name="connsiteX1" fmla="*/ 176213 w 509588"/>
                    <a:gd name="connsiteY1" fmla="*/ 28360 h 237910"/>
                    <a:gd name="connsiteX2" fmla="*/ 509588 w 509588"/>
                    <a:gd name="connsiteY2" fmla="*/ 4547 h 237910"/>
                    <a:gd name="connsiteX0" fmla="*/ 0 w 520457"/>
                    <a:gd name="connsiteY0" fmla="*/ 336767 h 336767"/>
                    <a:gd name="connsiteX1" fmla="*/ 176213 w 520457"/>
                    <a:gd name="connsiteY1" fmla="*/ 127217 h 336767"/>
                    <a:gd name="connsiteX2" fmla="*/ 520457 w 520457"/>
                    <a:gd name="connsiteY2" fmla="*/ 151 h 336767"/>
                    <a:gd name="connsiteX0" fmla="*/ 0 w 520457"/>
                    <a:gd name="connsiteY0" fmla="*/ 336889 h 336889"/>
                    <a:gd name="connsiteX1" fmla="*/ 207461 w 520457"/>
                    <a:gd name="connsiteY1" fmla="*/ 92016 h 336889"/>
                    <a:gd name="connsiteX2" fmla="*/ 520457 w 520457"/>
                    <a:gd name="connsiteY2" fmla="*/ 273 h 336889"/>
                    <a:gd name="connsiteX0" fmla="*/ 0 w 510947"/>
                    <a:gd name="connsiteY0" fmla="*/ 339593 h 339593"/>
                    <a:gd name="connsiteX1" fmla="*/ 207461 w 510947"/>
                    <a:gd name="connsiteY1" fmla="*/ 94720 h 339593"/>
                    <a:gd name="connsiteX2" fmla="*/ 510947 w 510947"/>
                    <a:gd name="connsiteY2" fmla="*/ 260 h 339593"/>
                    <a:gd name="connsiteX0" fmla="*/ 0 w 533717"/>
                    <a:gd name="connsiteY0" fmla="*/ 345604 h 345604"/>
                    <a:gd name="connsiteX1" fmla="*/ 207461 w 533717"/>
                    <a:gd name="connsiteY1" fmla="*/ 100731 h 345604"/>
                    <a:gd name="connsiteX2" fmla="*/ 510947 w 533717"/>
                    <a:gd name="connsiteY2" fmla="*/ 6271 h 345604"/>
                    <a:gd name="connsiteX3" fmla="*/ 511949 w 533717"/>
                    <a:gd name="connsiteY3" fmla="*/ 8958 h 345604"/>
                    <a:gd name="connsiteX0" fmla="*/ 0 w 520754"/>
                    <a:gd name="connsiteY0" fmla="*/ 339809 h 344170"/>
                    <a:gd name="connsiteX1" fmla="*/ 207461 w 520754"/>
                    <a:gd name="connsiteY1" fmla="*/ 94936 h 344170"/>
                    <a:gd name="connsiteX2" fmla="*/ 510947 w 520754"/>
                    <a:gd name="connsiteY2" fmla="*/ 476 h 344170"/>
                    <a:gd name="connsiteX3" fmla="*/ 399186 w 520754"/>
                    <a:gd name="connsiteY3" fmla="*/ 344170 h 344170"/>
                    <a:gd name="connsiteX0" fmla="*/ 0 w 520754"/>
                    <a:gd name="connsiteY0" fmla="*/ 339809 h 344170"/>
                    <a:gd name="connsiteX1" fmla="*/ 207461 w 520754"/>
                    <a:gd name="connsiteY1" fmla="*/ 94936 h 344170"/>
                    <a:gd name="connsiteX2" fmla="*/ 510947 w 520754"/>
                    <a:gd name="connsiteY2" fmla="*/ 476 h 344170"/>
                    <a:gd name="connsiteX3" fmla="*/ 399186 w 520754"/>
                    <a:gd name="connsiteY3" fmla="*/ 344170 h 344170"/>
                    <a:gd name="connsiteX4" fmla="*/ 0 w 520754"/>
                    <a:gd name="connsiteY4" fmla="*/ 339809 h 344170"/>
                    <a:gd name="connsiteX0" fmla="*/ 0 w 520754"/>
                    <a:gd name="connsiteY0" fmla="*/ 343885 h 344170"/>
                    <a:gd name="connsiteX1" fmla="*/ 207461 w 520754"/>
                    <a:gd name="connsiteY1" fmla="*/ 94936 h 344170"/>
                    <a:gd name="connsiteX2" fmla="*/ 510947 w 520754"/>
                    <a:gd name="connsiteY2" fmla="*/ 476 h 344170"/>
                    <a:gd name="connsiteX3" fmla="*/ 399186 w 520754"/>
                    <a:gd name="connsiteY3" fmla="*/ 344170 h 344170"/>
                    <a:gd name="connsiteX4" fmla="*/ 0 w 520754"/>
                    <a:gd name="connsiteY4" fmla="*/ 343885 h 344170"/>
                    <a:gd name="connsiteX0" fmla="*/ 0 w 510947"/>
                    <a:gd name="connsiteY0" fmla="*/ 343674 h 343959"/>
                    <a:gd name="connsiteX1" fmla="*/ 207461 w 510947"/>
                    <a:gd name="connsiteY1" fmla="*/ 94725 h 343959"/>
                    <a:gd name="connsiteX2" fmla="*/ 510947 w 510947"/>
                    <a:gd name="connsiteY2" fmla="*/ 265 h 343959"/>
                    <a:gd name="connsiteX3" fmla="*/ 399186 w 510947"/>
                    <a:gd name="connsiteY3" fmla="*/ 343959 h 343959"/>
                    <a:gd name="connsiteX4" fmla="*/ 0 w 510947"/>
                    <a:gd name="connsiteY4" fmla="*/ 343674 h 343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0947" h="343959">
                      <a:moveTo>
                        <a:pt x="0" y="343674"/>
                      </a:moveTo>
                      <a:cubicBezTo>
                        <a:pt x="45641" y="258346"/>
                        <a:pt x="122303" y="151960"/>
                        <a:pt x="207461" y="94725"/>
                      </a:cubicBezTo>
                      <a:cubicBezTo>
                        <a:pt x="292619" y="37490"/>
                        <a:pt x="445066" y="-3704"/>
                        <a:pt x="510947" y="265"/>
                      </a:cubicBezTo>
                      <a:cubicBezTo>
                        <a:pt x="496483" y="47465"/>
                        <a:pt x="398977" y="343399"/>
                        <a:pt x="399186" y="343959"/>
                      </a:cubicBezTo>
                      <a:lnTo>
                        <a:pt x="0" y="343674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6">
                        <a:lumMod val="75000"/>
                        <a:shade val="30000"/>
                        <a:satMod val="115000"/>
                      </a:schemeClr>
                    </a:gs>
                    <a:gs pos="50000">
                      <a:schemeClr val="accent6">
                        <a:lumMod val="75000"/>
                        <a:shade val="67500"/>
                        <a:satMod val="115000"/>
                      </a:schemeClr>
                    </a:gs>
                    <a:gs pos="100000">
                      <a:schemeClr val="accent6">
                        <a:lumMod val="75000"/>
                        <a:shade val="100000"/>
                        <a:satMod val="115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7" name="TextBox 66"/>
                <p:cNvSpPr txBox="1"/>
                <p:nvPr/>
              </p:nvSpPr>
              <p:spPr>
                <a:xfrm>
                  <a:off x="1610319" y="2139702"/>
                  <a:ext cx="585417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800" b="1" dirty="0" smtClean="0">
                      <a:solidFill>
                        <a:schemeClr val="bg1"/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rPr>
                    <a:t>02</a:t>
                  </a:r>
                  <a:endParaRPr lang="zh-CN" altLang="en-US" sz="2800" b="1" dirty="0">
                    <a:solidFill>
                      <a:schemeClr val="bg1"/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endParaRPr>
                </a:p>
              </p:txBody>
            </p:sp>
          </p:grpSp>
          <p:grpSp>
            <p:nvGrpSpPr>
              <p:cNvPr id="48" name="组合 47"/>
              <p:cNvGrpSpPr/>
              <p:nvPr/>
            </p:nvGrpSpPr>
            <p:grpSpPr>
              <a:xfrm>
                <a:off x="1355467" y="1149704"/>
                <a:ext cx="1899022" cy="2943522"/>
                <a:chOff x="2023374" y="1788468"/>
                <a:chExt cx="1899022" cy="2943522"/>
              </a:xfrm>
            </p:grpSpPr>
            <p:grpSp>
              <p:nvGrpSpPr>
                <p:cNvPr id="49" name="组合 48"/>
                <p:cNvGrpSpPr/>
                <p:nvPr/>
              </p:nvGrpSpPr>
              <p:grpSpPr>
                <a:xfrm>
                  <a:off x="2023374" y="1788468"/>
                  <a:ext cx="1899022" cy="2236340"/>
                  <a:chOff x="1997760" y="2356351"/>
                  <a:chExt cx="1899022" cy="2236340"/>
                </a:xfrm>
              </p:grpSpPr>
              <p:grpSp>
                <p:nvGrpSpPr>
                  <p:cNvPr id="51" name="组合 50"/>
                  <p:cNvGrpSpPr/>
                  <p:nvPr/>
                </p:nvGrpSpPr>
                <p:grpSpPr>
                  <a:xfrm>
                    <a:off x="1997760" y="2356351"/>
                    <a:ext cx="1899022" cy="2236340"/>
                    <a:chOff x="3333038" y="1211888"/>
                    <a:chExt cx="1899022" cy="2236340"/>
                  </a:xfrm>
                </p:grpSpPr>
                <p:sp>
                  <p:nvSpPr>
                    <p:cNvPr id="62" name="矩形 61"/>
                    <p:cNvSpPr/>
                    <p:nvPr/>
                  </p:nvSpPr>
                  <p:spPr>
                    <a:xfrm>
                      <a:off x="3333038" y="1537970"/>
                      <a:ext cx="18000" cy="1584176"/>
                    </a:xfrm>
                    <a:prstGeom prst="rect">
                      <a:avLst/>
                    </a:prstGeom>
                    <a:gradFill>
                      <a:gsLst>
                        <a:gs pos="50000">
                          <a:schemeClr val="tx1">
                            <a:lumMod val="50000"/>
                            <a:lumOff val="50000"/>
                          </a:schemeClr>
                        </a:gs>
                        <a:gs pos="0">
                          <a:schemeClr val="bg1">
                            <a:alpha val="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5400000" scaled="0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3" name="矩形 62"/>
                    <p:cNvSpPr/>
                    <p:nvPr/>
                  </p:nvSpPr>
                  <p:spPr>
                    <a:xfrm>
                      <a:off x="3347864" y="1211888"/>
                      <a:ext cx="1872208" cy="2236340"/>
                    </a:xfrm>
                    <a:prstGeom prst="rect">
                      <a:avLst/>
                    </a:prstGeom>
                    <a:solidFill>
                      <a:schemeClr val="bg1">
                        <a:lumMod val="95000"/>
                      </a:schemeClr>
                    </a:solidFill>
                    <a:ln w="127"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altLang="zh-CN" sz="1600" b="1" dirty="0" smtClean="0">
                        <a:latin typeface="黑体" pitchFamily="49" charset="-122"/>
                        <a:ea typeface="黑体" pitchFamily="49" charset="-122"/>
                      </a:endParaRPr>
                    </a:p>
                    <a:p>
                      <a:pPr algn="ctr"/>
                      <a:endParaRPr lang="zh-CN" altLang="en-US" sz="1600" b="1" dirty="0">
                        <a:latin typeface="黑体" pitchFamily="49" charset="-122"/>
                        <a:ea typeface="黑体" pitchFamily="49" charset="-122"/>
                      </a:endParaRPr>
                    </a:p>
                  </p:txBody>
                </p:sp>
                <p:sp>
                  <p:nvSpPr>
                    <p:cNvPr id="64" name="矩形 63"/>
                    <p:cNvSpPr/>
                    <p:nvPr/>
                  </p:nvSpPr>
                  <p:spPr>
                    <a:xfrm>
                      <a:off x="5214060" y="1537970"/>
                      <a:ext cx="18000" cy="1584176"/>
                    </a:xfrm>
                    <a:prstGeom prst="rect">
                      <a:avLst/>
                    </a:prstGeom>
                    <a:gradFill>
                      <a:gsLst>
                        <a:gs pos="50000">
                          <a:schemeClr val="tx1">
                            <a:lumMod val="50000"/>
                            <a:lumOff val="50000"/>
                          </a:schemeClr>
                        </a:gs>
                        <a:gs pos="0">
                          <a:schemeClr val="bg1">
                            <a:alpha val="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5400000" scaled="0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52" name="椭圆 51"/>
                  <p:cNvSpPr/>
                  <p:nvPr/>
                </p:nvSpPr>
                <p:spPr>
                  <a:xfrm rot="1800000">
                    <a:off x="2097289" y="2417963"/>
                    <a:ext cx="127551" cy="127551"/>
                  </a:xfrm>
                  <a:prstGeom prst="ellipse">
                    <a:avLst/>
                  </a:prstGeom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48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53" name="椭圆 52"/>
                  <p:cNvSpPr/>
                  <p:nvPr/>
                </p:nvSpPr>
                <p:spPr>
                  <a:xfrm rot="1800000">
                    <a:off x="2271527" y="2417963"/>
                    <a:ext cx="127551" cy="127551"/>
                  </a:xfrm>
                  <a:prstGeom prst="ellipse">
                    <a:avLst/>
                  </a:prstGeom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48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54" name="椭圆 53"/>
                  <p:cNvSpPr/>
                  <p:nvPr/>
                </p:nvSpPr>
                <p:spPr>
                  <a:xfrm rot="1800000">
                    <a:off x="2442646" y="2417963"/>
                    <a:ext cx="127551" cy="127551"/>
                  </a:xfrm>
                  <a:prstGeom prst="ellipse">
                    <a:avLst/>
                  </a:prstGeom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48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55" name="椭圆 54"/>
                  <p:cNvSpPr/>
                  <p:nvPr/>
                </p:nvSpPr>
                <p:spPr>
                  <a:xfrm rot="1800000">
                    <a:off x="2616884" y="2417963"/>
                    <a:ext cx="127551" cy="127551"/>
                  </a:xfrm>
                  <a:prstGeom prst="ellipse">
                    <a:avLst/>
                  </a:prstGeom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48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56" name="椭圆 55"/>
                  <p:cNvSpPr/>
                  <p:nvPr/>
                </p:nvSpPr>
                <p:spPr>
                  <a:xfrm rot="1800000">
                    <a:off x="2791122" y="2417963"/>
                    <a:ext cx="127551" cy="127551"/>
                  </a:xfrm>
                  <a:prstGeom prst="ellipse">
                    <a:avLst/>
                  </a:prstGeom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48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57" name="椭圆 56"/>
                  <p:cNvSpPr/>
                  <p:nvPr/>
                </p:nvSpPr>
                <p:spPr>
                  <a:xfrm rot="1800000">
                    <a:off x="2965360" y="2417963"/>
                    <a:ext cx="127551" cy="127551"/>
                  </a:xfrm>
                  <a:prstGeom prst="ellipse">
                    <a:avLst/>
                  </a:prstGeom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48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58" name="椭圆 57"/>
                  <p:cNvSpPr/>
                  <p:nvPr/>
                </p:nvSpPr>
                <p:spPr>
                  <a:xfrm rot="1800000">
                    <a:off x="3136479" y="2417963"/>
                    <a:ext cx="127551" cy="127551"/>
                  </a:xfrm>
                  <a:prstGeom prst="ellipse">
                    <a:avLst/>
                  </a:prstGeom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48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59" name="椭圆 58"/>
                  <p:cNvSpPr/>
                  <p:nvPr/>
                </p:nvSpPr>
                <p:spPr>
                  <a:xfrm rot="1800000">
                    <a:off x="3310717" y="2417963"/>
                    <a:ext cx="127551" cy="127551"/>
                  </a:xfrm>
                  <a:prstGeom prst="ellipse">
                    <a:avLst/>
                  </a:prstGeom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48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60" name="椭圆 59"/>
                  <p:cNvSpPr/>
                  <p:nvPr/>
                </p:nvSpPr>
                <p:spPr>
                  <a:xfrm rot="1800000">
                    <a:off x="3483618" y="2417963"/>
                    <a:ext cx="127551" cy="127551"/>
                  </a:xfrm>
                  <a:prstGeom prst="ellipse">
                    <a:avLst/>
                  </a:prstGeom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48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61" name="椭圆 60"/>
                  <p:cNvSpPr/>
                  <p:nvPr/>
                </p:nvSpPr>
                <p:spPr>
                  <a:xfrm rot="1800000">
                    <a:off x="3657856" y="2417963"/>
                    <a:ext cx="127551" cy="127551"/>
                  </a:xfrm>
                  <a:prstGeom prst="ellipse">
                    <a:avLst/>
                  </a:prstGeom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48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</p:grpSp>
            <p:sp>
              <p:nvSpPr>
                <p:cNvPr id="50" name="矩形 49"/>
                <p:cNvSpPr/>
                <p:nvPr/>
              </p:nvSpPr>
              <p:spPr>
                <a:xfrm>
                  <a:off x="2037876" y="4037508"/>
                  <a:ext cx="1872208" cy="694482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bg1">
                        <a:lumMod val="95000"/>
                        <a:shade val="67500"/>
                        <a:satMod val="11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  <a:tileRect/>
                </a:gradFill>
                <a:ln w="127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44" name="TextBox 43"/>
            <p:cNvSpPr txBox="1"/>
            <p:nvPr/>
          </p:nvSpPr>
          <p:spPr>
            <a:xfrm>
              <a:off x="1763689" y="1356229"/>
              <a:ext cx="188299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6">
                      <a:lumMod val="75000"/>
                    </a:schemeClr>
                  </a:solidFill>
                  <a:latin typeface="黑体" pitchFamily="49" charset="-122"/>
                  <a:ea typeface="黑体" pitchFamily="49" charset="-122"/>
                </a:rPr>
                <a:t>未来十年</a:t>
              </a:r>
              <a:r>
                <a:rPr lang="zh-CN" altLang="en-US" sz="1600" b="1" dirty="0" smtClean="0">
                  <a:solidFill>
                    <a:schemeClr val="accent6">
                      <a:lumMod val="75000"/>
                    </a:schemeClr>
                  </a:solidFill>
                  <a:latin typeface="黑体" pitchFamily="49" charset="-122"/>
                  <a:ea typeface="黑体" pitchFamily="49" charset="-122"/>
                </a:rPr>
                <a:t>中国</a:t>
              </a:r>
              <a:endPara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/>
              <a:r>
                <a:rPr lang="zh-CN" altLang="en-US" sz="1600" b="1" dirty="0" smtClean="0">
                  <a:solidFill>
                    <a:schemeClr val="accent6">
                      <a:lumMod val="75000"/>
                    </a:schemeClr>
                  </a:solidFill>
                  <a:latin typeface="黑体" pitchFamily="49" charset="-122"/>
                  <a:ea typeface="黑体" pitchFamily="49" charset="-122"/>
                </a:rPr>
                <a:t>职业教育发展</a:t>
              </a:r>
              <a:endPara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/>
              <a:r>
                <a:rPr lang="zh-CN" altLang="en-US" sz="1600" b="1" dirty="0" smtClean="0">
                  <a:solidFill>
                    <a:schemeClr val="accent6">
                      <a:lumMod val="75000"/>
                    </a:schemeClr>
                  </a:solidFill>
                  <a:latin typeface="黑体" pitchFamily="49" charset="-122"/>
                  <a:ea typeface="黑体" pitchFamily="49" charset="-122"/>
                </a:rPr>
                <a:t>的</a:t>
              </a:r>
              <a:r>
                <a:rPr lang="zh-CN" altLang="en-US" sz="1600" b="1" dirty="0">
                  <a:solidFill>
                    <a:schemeClr val="accent6">
                      <a:lumMod val="75000"/>
                    </a:schemeClr>
                  </a:solidFill>
                  <a:latin typeface="黑体" pitchFamily="49" charset="-122"/>
                  <a:ea typeface="黑体" pitchFamily="49" charset="-122"/>
                </a:rPr>
                <a:t>形式与</a:t>
              </a:r>
              <a:r>
                <a:rPr lang="zh-CN" altLang="en-US" sz="1600" b="1" dirty="0" smtClean="0">
                  <a:solidFill>
                    <a:schemeClr val="accent6">
                      <a:lumMod val="75000"/>
                    </a:schemeClr>
                  </a:solidFill>
                  <a:latin typeface="黑体" pitchFamily="49" charset="-122"/>
                  <a:ea typeface="黑体" pitchFamily="49" charset="-122"/>
                </a:rPr>
                <a:t>挑战</a:t>
              </a:r>
              <a:endPara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/>
              <a:endParaRPr lang="en-US" altLang="zh-CN" sz="16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/>
              <a:r>
                <a:rPr lang="zh-CN" altLang="en-US" sz="1600" b="1" dirty="0" smtClean="0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外部挑战</a:t>
              </a:r>
              <a:endParaRPr lang="en-US" altLang="zh-CN" sz="16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/>
              <a:r>
                <a:rPr lang="zh-CN" altLang="en-US" sz="1600" b="1" dirty="0" smtClean="0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内部挑战</a:t>
              </a:r>
              <a:endParaRPr lang="zh-CN" altLang="en-US" sz="1600" b="1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3635523" y="2224717"/>
              <a:ext cx="184994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6">
                      <a:lumMod val="75000"/>
                    </a:schemeClr>
                  </a:solidFill>
                  <a:latin typeface="黑体" pitchFamily="49" charset="-122"/>
                  <a:ea typeface="黑体" pitchFamily="49" charset="-122"/>
                </a:rPr>
                <a:t>面向未来职业教育结构的调整</a:t>
              </a:r>
              <a:r>
                <a:rPr lang="zh-CN" altLang="en-US" sz="1600" b="1" dirty="0" smtClean="0">
                  <a:solidFill>
                    <a:schemeClr val="accent6">
                      <a:lumMod val="75000"/>
                    </a:schemeClr>
                  </a:solidFill>
                  <a:latin typeface="黑体" pitchFamily="49" charset="-122"/>
                  <a:ea typeface="黑体" pitchFamily="49" charset="-122"/>
                </a:rPr>
                <a:t>方向</a:t>
              </a:r>
              <a:endPara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/>
              <a:endParaRPr lang="en-US" altLang="zh-CN" sz="16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/>
              <a:r>
                <a:rPr lang="zh-CN" altLang="en-US" sz="1600" b="1" dirty="0" smtClean="0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层次结构</a:t>
              </a:r>
              <a:endParaRPr lang="en-US" altLang="zh-CN" sz="16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/>
              <a:r>
                <a:rPr lang="zh-CN" altLang="en-US" sz="1600" b="1" dirty="0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类型结构</a:t>
              </a:r>
              <a:endParaRPr lang="zh-CN" altLang="en-US" sz="1600" b="1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468653" y="1356229"/>
              <a:ext cx="1821651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6">
                      <a:lumMod val="75000"/>
                    </a:schemeClr>
                  </a:solidFill>
                  <a:latin typeface="黑体" pitchFamily="49" charset="-122"/>
                  <a:ea typeface="黑体" pitchFamily="49" charset="-122"/>
                </a:rPr>
                <a:t>面向未来职业教育创新发展的</a:t>
              </a:r>
              <a:r>
                <a:rPr lang="zh-CN" altLang="en-US" sz="1600" b="1" dirty="0" smtClean="0">
                  <a:solidFill>
                    <a:schemeClr val="accent6">
                      <a:lumMod val="75000"/>
                    </a:schemeClr>
                  </a:solidFill>
                  <a:latin typeface="黑体" pitchFamily="49" charset="-122"/>
                  <a:ea typeface="黑体" pitchFamily="49" charset="-122"/>
                </a:rPr>
                <a:t>路径</a:t>
              </a:r>
              <a:endPara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/>
              <a:endParaRPr lang="en-US" altLang="zh-CN" sz="16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/>
              <a:r>
                <a:rPr lang="zh-CN" altLang="en-US" sz="1600" b="1" dirty="0" smtClean="0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价值转向</a:t>
              </a:r>
              <a:endParaRPr lang="en-US" altLang="zh-CN" sz="16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/>
              <a:r>
                <a:rPr lang="zh-CN" altLang="en-US" sz="1600" b="1" dirty="0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制度</a:t>
              </a:r>
              <a:r>
                <a:rPr lang="zh-CN" altLang="en-US" sz="1600" b="1" dirty="0" smtClean="0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匹配</a:t>
              </a:r>
              <a:endParaRPr lang="en-US" altLang="zh-CN" sz="16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/>
              <a:r>
                <a:rPr lang="zh-CN" altLang="en-US" sz="1600" b="1" dirty="0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机制</a:t>
              </a:r>
              <a:r>
                <a:rPr lang="zh-CN" altLang="en-US" sz="1600" b="1" dirty="0" smtClean="0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变革</a:t>
              </a:r>
              <a:endParaRPr lang="en-US" altLang="zh-CN" sz="16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/>
              <a:r>
                <a:rPr lang="zh-CN" altLang="en-US" sz="1600" b="1" dirty="0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舆论环境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05702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2000"/>
    </mc:Choice>
    <mc:Fallback xmlns=""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第二节  职业教育学科建设的问题</a:t>
            </a:r>
            <a: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/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155692" y="2348880"/>
            <a:ext cx="2676380" cy="2650523"/>
            <a:chOff x="4266321" y="2123358"/>
            <a:chExt cx="2676380" cy="265052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5" name="组合 4"/>
            <p:cNvGrpSpPr/>
            <p:nvPr/>
          </p:nvGrpSpPr>
          <p:grpSpPr>
            <a:xfrm>
              <a:off x="4298837" y="3317839"/>
              <a:ext cx="1443175" cy="1443064"/>
              <a:chOff x="1374414" y="3158552"/>
              <a:chExt cx="1995967" cy="1995814"/>
            </a:xfrm>
            <a:effectLst/>
          </p:grpSpPr>
          <p:sp>
            <p:nvSpPr>
              <p:cNvPr id="23" name="任意多边形 105"/>
              <p:cNvSpPr/>
              <p:nvPr/>
            </p:nvSpPr>
            <p:spPr>
              <a:xfrm>
                <a:off x="1374414" y="3158552"/>
                <a:ext cx="1995967" cy="1995814"/>
              </a:xfrm>
              <a:custGeom>
                <a:avLst/>
                <a:gdLst>
                  <a:gd name="connsiteX0" fmla="*/ 823343 w 1995967"/>
                  <a:gd name="connsiteY0" fmla="*/ 0 h 1995814"/>
                  <a:gd name="connsiteX1" fmla="*/ 823343 w 1995967"/>
                  <a:gd name="connsiteY1" fmla="*/ 191828 h 1995814"/>
                  <a:gd name="connsiteX2" fmla="*/ 765048 w 1995967"/>
                  <a:gd name="connsiteY2" fmla="*/ 203341 h 1995814"/>
                  <a:gd name="connsiteX3" fmla="*/ 179310 w 1995967"/>
                  <a:gd name="connsiteY3" fmla="*/ 989313 h 1995814"/>
                  <a:gd name="connsiteX4" fmla="*/ 999207 w 1995967"/>
                  <a:gd name="connsiteY4" fmla="*/ 1809210 h 1995814"/>
                  <a:gd name="connsiteX5" fmla="*/ 1762234 w 1995967"/>
                  <a:gd name="connsiteY5" fmla="*/ 1289948 h 1995814"/>
                  <a:gd name="connsiteX6" fmla="*/ 1797922 w 1995967"/>
                  <a:gd name="connsiteY6" fmla="*/ 1169789 h 1995814"/>
                  <a:gd name="connsiteX7" fmla="*/ 1995967 w 1995967"/>
                  <a:gd name="connsiteY7" fmla="*/ 1169789 h 1995814"/>
                  <a:gd name="connsiteX8" fmla="*/ 1992553 w 1995967"/>
                  <a:gd name="connsiteY8" fmla="*/ 1192158 h 1995814"/>
                  <a:gd name="connsiteX9" fmla="*/ 1006501 w 1995967"/>
                  <a:gd name="connsiteY9" fmla="*/ 1995814 h 1995814"/>
                  <a:gd name="connsiteX10" fmla="*/ 0 w 1995967"/>
                  <a:gd name="connsiteY10" fmla="*/ 989313 h 1995814"/>
                  <a:gd name="connsiteX11" fmla="*/ 809805 w 1995967"/>
                  <a:gd name="connsiteY11" fmla="*/ 2023 h 1995814"/>
                  <a:gd name="connsiteX12" fmla="*/ 823343 w 1995967"/>
                  <a:gd name="connsiteY12" fmla="*/ 0 h 1995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995967" h="1995814">
                    <a:moveTo>
                      <a:pt x="823343" y="0"/>
                    </a:moveTo>
                    <a:lnTo>
                      <a:pt x="823343" y="191828"/>
                    </a:lnTo>
                    <a:lnTo>
                      <a:pt x="765048" y="203341"/>
                    </a:lnTo>
                    <a:cubicBezTo>
                      <a:pt x="426324" y="304105"/>
                      <a:pt x="179310" y="617863"/>
                      <a:pt x="179310" y="989313"/>
                    </a:cubicBezTo>
                    <a:cubicBezTo>
                      <a:pt x="179310" y="1442129"/>
                      <a:pt x="546391" y="1809210"/>
                      <a:pt x="999207" y="1809210"/>
                    </a:cubicBezTo>
                    <a:cubicBezTo>
                      <a:pt x="1345896" y="1809210"/>
                      <a:pt x="1642327" y="1594034"/>
                      <a:pt x="1762234" y="1289948"/>
                    </a:cubicBezTo>
                    <a:lnTo>
                      <a:pt x="1797922" y="1169789"/>
                    </a:lnTo>
                    <a:lnTo>
                      <a:pt x="1995967" y="1169789"/>
                    </a:lnTo>
                    <a:lnTo>
                      <a:pt x="1992553" y="1192158"/>
                    </a:lnTo>
                    <a:cubicBezTo>
                      <a:pt x="1898701" y="1650804"/>
                      <a:pt x="1492891" y="1995814"/>
                      <a:pt x="1006501" y="1995814"/>
                    </a:cubicBezTo>
                    <a:cubicBezTo>
                      <a:pt x="450626" y="1995814"/>
                      <a:pt x="0" y="1545188"/>
                      <a:pt x="0" y="989313"/>
                    </a:cubicBezTo>
                    <a:cubicBezTo>
                      <a:pt x="0" y="500752"/>
                      <a:pt x="348098" y="93492"/>
                      <a:pt x="809805" y="2023"/>
                    </a:cubicBezTo>
                    <a:lnTo>
                      <a:pt x="823343" y="0"/>
                    </a:lnTo>
                    <a:close/>
                  </a:path>
                </a:pathLst>
              </a:custGeom>
              <a:gradFill>
                <a:gsLst>
                  <a:gs pos="26000">
                    <a:srgbClr val="93C926"/>
                  </a:gs>
                  <a:gs pos="67000">
                    <a:srgbClr val="9BCD36"/>
                  </a:gs>
                  <a:gs pos="100000">
                    <a:srgbClr val="99CD35"/>
                  </a:gs>
                  <a:gs pos="0">
                    <a:srgbClr val="BEDF83"/>
                  </a:gs>
                </a:gsLst>
                <a:lin ang="4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任意多边形 106"/>
              <p:cNvSpPr/>
              <p:nvPr/>
            </p:nvSpPr>
            <p:spPr>
              <a:xfrm>
                <a:off x="1522923" y="3338568"/>
                <a:ext cx="1657435" cy="1637196"/>
              </a:xfrm>
              <a:custGeom>
                <a:avLst/>
                <a:gdLst>
                  <a:gd name="connsiteX0" fmla="*/ 673979 w 1657435"/>
                  <a:gd name="connsiteY0" fmla="*/ 0 h 1637196"/>
                  <a:gd name="connsiteX1" fmla="*/ 673979 w 1657435"/>
                  <a:gd name="connsiteY1" fmla="*/ 171043 h 1637196"/>
                  <a:gd name="connsiteX2" fmla="*/ 599855 w 1657435"/>
                  <a:gd name="connsiteY2" fmla="*/ 192721 h 1637196"/>
                  <a:gd name="connsiteX3" fmla="*/ 172929 w 1657435"/>
                  <a:gd name="connsiteY3" fmla="*/ 810472 h 1637196"/>
                  <a:gd name="connsiteX4" fmla="*/ 847031 w 1657435"/>
                  <a:gd name="connsiteY4" fmla="*/ 1474265 h 1637196"/>
                  <a:gd name="connsiteX5" fmla="*/ 1468158 w 1657435"/>
                  <a:gd name="connsiteY5" fmla="*/ 1068850 h 1637196"/>
                  <a:gd name="connsiteX6" fmla="*/ 1492242 w 1657435"/>
                  <a:gd name="connsiteY6" fmla="*/ 992451 h 1637196"/>
                  <a:gd name="connsiteX7" fmla="*/ 1657435 w 1657435"/>
                  <a:gd name="connsiteY7" fmla="*/ 992451 h 1637196"/>
                  <a:gd name="connsiteX8" fmla="*/ 1620891 w 1657435"/>
                  <a:gd name="connsiteY8" fmla="*/ 1113610 h 1637196"/>
                  <a:gd name="connsiteX9" fmla="*/ 839562 w 1657435"/>
                  <a:gd name="connsiteY9" fmla="*/ 1637196 h 1637196"/>
                  <a:gd name="connsiteX10" fmla="*/ 0 w 1657435"/>
                  <a:gd name="connsiteY10" fmla="*/ 810472 h 1637196"/>
                  <a:gd name="connsiteX11" fmla="*/ 670361 w 1657435"/>
                  <a:gd name="connsiteY11" fmla="*/ 544 h 1637196"/>
                  <a:gd name="connsiteX12" fmla="*/ 673979 w 1657435"/>
                  <a:gd name="connsiteY12" fmla="*/ 0 h 1637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57435" h="1637196">
                    <a:moveTo>
                      <a:pt x="673979" y="0"/>
                    </a:moveTo>
                    <a:lnTo>
                      <a:pt x="673979" y="171043"/>
                    </a:lnTo>
                    <a:lnTo>
                      <a:pt x="599855" y="192721"/>
                    </a:lnTo>
                    <a:cubicBezTo>
                      <a:pt x="349842" y="289799"/>
                      <a:pt x="172929" y="529791"/>
                      <a:pt x="172929" y="810472"/>
                    </a:cubicBezTo>
                    <a:cubicBezTo>
                      <a:pt x="172929" y="1177075"/>
                      <a:pt x="474735" y="1474265"/>
                      <a:pt x="847031" y="1474265"/>
                    </a:cubicBezTo>
                    <a:cubicBezTo>
                      <a:pt x="1126253" y="1474265"/>
                      <a:pt x="1365824" y="1307096"/>
                      <a:pt x="1468158" y="1068850"/>
                    </a:cubicBezTo>
                    <a:lnTo>
                      <a:pt x="1492242" y="992451"/>
                    </a:lnTo>
                    <a:lnTo>
                      <a:pt x="1657435" y="992451"/>
                    </a:lnTo>
                    <a:lnTo>
                      <a:pt x="1620891" y="1113610"/>
                    </a:lnTo>
                    <a:cubicBezTo>
                      <a:pt x="1498108" y="1420228"/>
                      <a:pt x="1194567" y="1637196"/>
                      <a:pt x="839562" y="1637196"/>
                    </a:cubicBezTo>
                    <a:cubicBezTo>
                      <a:pt x="375885" y="1637196"/>
                      <a:pt x="0" y="1267058"/>
                      <a:pt x="0" y="810472"/>
                    </a:cubicBezTo>
                    <a:cubicBezTo>
                      <a:pt x="0" y="410959"/>
                      <a:pt x="287787" y="77633"/>
                      <a:pt x="670361" y="544"/>
                    </a:cubicBezTo>
                    <a:lnTo>
                      <a:pt x="673979" y="0"/>
                    </a:lnTo>
                    <a:close/>
                  </a:path>
                </a:pathLst>
              </a:custGeom>
              <a:gradFill>
                <a:gsLst>
                  <a:gs pos="100000">
                    <a:srgbClr val="B1D96A"/>
                  </a:gs>
                  <a:gs pos="0">
                    <a:srgbClr val="A3D14B"/>
                  </a:gs>
                  <a:gs pos="22000">
                    <a:srgbClr val="B8DC7A"/>
                  </a:gs>
                  <a:gs pos="60000">
                    <a:srgbClr val="B1D968"/>
                  </a:gs>
                  <a:gs pos="40000">
                    <a:srgbClr val="B9DC74"/>
                  </a:gs>
                </a:gsLst>
                <a:lin ang="6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10800000">
              <a:off x="5473342" y="3330706"/>
              <a:ext cx="1469359" cy="1443174"/>
              <a:chOff x="1381561" y="1506538"/>
              <a:chExt cx="2032181" cy="1995967"/>
            </a:xfrm>
            <a:effectLst/>
          </p:grpSpPr>
          <p:sp>
            <p:nvSpPr>
              <p:cNvPr id="20" name="任意多边形 102"/>
              <p:cNvSpPr/>
              <p:nvPr/>
            </p:nvSpPr>
            <p:spPr>
              <a:xfrm>
                <a:off x="1560162" y="1655046"/>
                <a:ext cx="1653448" cy="1657435"/>
              </a:xfrm>
              <a:custGeom>
                <a:avLst/>
                <a:gdLst>
                  <a:gd name="connsiteX0" fmla="*/ 806018 w 1612036"/>
                  <a:gd name="connsiteY0" fmla="*/ 0 h 1591212"/>
                  <a:gd name="connsiteX1" fmla="*/ 1612036 w 1612036"/>
                  <a:gd name="connsiteY1" fmla="*/ 806018 h 1591212"/>
                  <a:gd name="connsiteX2" fmla="*/ 1452463 w 1612036"/>
                  <a:gd name="connsiteY2" fmla="*/ 806018 h 1591212"/>
                  <a:gd name="connsiteX3" fmla="*/ 1440038 w 1612036"/>
                  <a:gd name="connsiteY3" fmla="*/ 682761 h 1591212"/>
                  <a:gd name="connsiteX4" fmla="*/ 806018 w 1612036"/>
                  <a:gd name="connsiteY4" fmla="*/ 166020 h 1591212"/>
                  <a:gd name="connsiteX5" fmla="*/ 158850 w 1612036"/>
                  <a:gd name="connsiteY5" fmla="*/ 813188 h 1591212"/>
                  <a:gd name="connsiteX6" fmla="*/ 554111 w 1612036"/>
                  <a:gd name="connsiteY6" fmla="*/ 1409498 h 1591212"/>
                  <a:gd name="connsiteX7" fmla="*/ 628597 w 1612036"/>
                  <a:gd name="connsiteY7" fmla="*/ 1432620 h 1591212"/>
                  <a:gd name="connsiteX8" fmla="*/ 628597 w 1612036"/>
                  <a:gd name="connsiteY8" fmla="*/ 1591212 h 1591212"/>
                  <a:gd name="connsiteX9" fmla="*/ 510472 w 1612036"/>
                  <a:gd name="connsiteY9" fmla="*/ 1556128 h 1591212"/>
                  <a:gd name="connsiteX10" fmla="*/ 0 w 1612036"/>
                  <a:gd name="connsiteY10" fmla="*/ 806018 h 1591212"/>
                  <a:gd name="connsiteX11" fmla="*/ 806018 w 1612036"/>
                  <a:gd name="connsiteY11" fmla="*/ 0 h 1591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12036" h="1591212">
                    <a:moveTo>
                      <a:pt x="806018" y="0"/>
                    </a:moveTo>
                    <a:cubicBezTo>
                      <a:pt x="1251169" y="0"/>
                      <a:pt x="1612036" y="360867"/>
                      <a:pt x="1612036" y="806018"/>
                    </a:cubicBezTo>
                    <a:lnTo>
                      <a:pt x="1452463" y="806018"/>
                    </a:lnTo>
                    <a:lnTo>
                      <a:pt x="1440038" y="682761"/>
                    </a:lnTo>
                    <a:cubicBezTo>
                      <a:pt x="1379692" y="387858"/>
                      <a:pt x="1118762" y="166020"/>
                      <a:pt x="806018" y="166020"/>
                    </a:cubicBezTo>
                    <a:cubicBezTo>
                      <a:pt x="448597" y="166020"/>
                      <a:pt x="158850" y="455767"/>
                      <a:pt x="158850" y="813188"/>
                    </a:cubicBezTo>
                    <a:cubicBezTo>
                      <a:pt x="158850" y="1081254"/>
                      <a:pt x="321832" y="1311253"/>
                      <a:pt x="554111" y="1409498"/>
                    </a:cubicBezTo>
                    <a:lnTo>
                      <a:pt x="628597" y="1432620"/>
                    </a:lnTo>
                    <a:lnTo>
                      <a:pt x="628597" y="1591212"/>
                    </a:lnTo>
                    <a:lnTo>
                      <a:pt x="510472" y="1556128"/>
                    </a:lnTo>
                    <a:cubicBezTo>
                      <a:pt x="211534" y="1438251"/>
                      <a:pt x="0" y="1146838"/>
                      <a:pt x="0" y="806018"/>
                    </a:cubicBezTo>
                    <a:cubicBezTo>
                      <a:pt x="0" y="360867"/>
                      <a:pt x="360867" y="0"/>
                      <a:pt x="806018" y="0"/>
                    </a:cubicBezTo>
                    <a:close/>
                  </a:path>
                </a:pathLst>
              </a:custGeom>
              <a:gradFill>
                <a:gsLst>
                  <a:gs pos="60000">
                    <a:srgbClr val="96DEDA"/>
                  </a:gs>
                  <a:gs pos="98000">
                    <a:srgbClr val="4CCABF"/>
                  </a:gs>
                  <a:gs pos="82000">
                    <a:srgbClr val="5ECBC6"/>
                  </a:gs>
                  <a:gs pos="47000">
                    <a:srgbClr val="BFECE9"/>
                  </a:gs>
                </a:gsLst>
                <a:lin ang="6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任意多边形 103"/>
              <p:cNvSpPr/>
              <p:nvPr/>
            </p:nvSpPr>
            <p:spPr>
              <a:xfrm>
                <a:off x="1381561" y="1506538"/>
                <a:ext cx="2032181" cy="1995967"/>
              </a:xfrm>
              <a:custGeom>
                <a:avLst/>
                <a:gdLst>
                  <a:gd name="connsiteX0" fmla="*/ 1006501 w 2032181"/>
                  <a:gd name="connsiteY0" fmla="*/ 0 h 1995967"/>
                  <a:gd name="connsiteX1" fmla="*/ 2007805 w 2032181"/>
                  <a:gd name="connsiteY1" fmla="*/ 903592 h 1995967"/>
                  <a:gd name="connsiteX2" fmla="*/ 2011864 w 2032181"/>
                  <a:gd name="connsiteY2" fmla="*/ 983976 h 1995967"/>
                  <a:gd name="connsiteX3" fmla="*/ 2032181 w 2032181"/>
                  <a:gd name="connsiteY3" fmla="*/ 983976 h 1995967"/>
                  <a:gd name="connsiteX4" fmla="*/ 2012976 w 2032181"/>
                  <a:gd name="connsiteY4" fmla="*/ 1006011 h 1995967"/>
                  <a:gd name="connsiteX5" fmla="*/ 2013001 w 2032181"/>
                  <a:gd name="connsiteY5" fmla="*/ 1006501 h 1995967"/>
                  <a:gd name="connsiteX6" fmla="*/ 2012550 w 2032181"/>
                  <a:gd name="connsiteY6" fmla="*/ 1006501 h 1995967"/>
                  <a:gd name="connsiteX7" fmla="*/ 1828106 w 2032181"/>
                  <a:gd name="connsiteY7" fmla="*/ 1218129 h 1995967"/>
                  <a:gd name="connsiteX8" fmla="*/ 1820114 w 2032181"/>
                  <a:gd name="connsiteY8" fmla="*/ 1220967 h 1995967"/>
                  <a:gd name="connsiteX9" fmla="*/ 1812497 w 2032181"/>
                  <a:gd name="connsiteY9" fmla="*/ 1006501 h 1995967"/>
                  <a:gd name="connsiteX10" fmla="*/ 1664812 w 2032181"/>
                  <a:gd name="connsiteY10" fmla="*/ 1006501 h 1995967"/>
                  <a:gd name="connsiteX11" fmla="*/ 1664077 w 2032181"/>
                  <a:gd name="connsiteY11" fmla="*/ 999207 h 1995967"/>
                  <a:gd name="connsiteX12" fmla="*/ 1812238 w 2032181"/>
                  <a:gd name="connsiteY12" fmla="*/ 999207 h 1995967"/>
                  <a:gd name="connsiteX13" fmla="*/ 1811697 w 2032181"/>
                  <a:gd name="connsiteY13" fmla="*/ 983976 h 1995967"/>
                  <a:gd name="connsiteX14" fmla="*/ 1825628 w 2032181"/>
                  <a:gd name="connsiteY14" fmla="*/ 983976 h 1995967"/>
                  <a:gd name="connsiteX15" fmla="*/ 1822164 w 2032181"/>
                  <a:gd name="connsiteY15" fmla="*/ 915378 h 1995967"/>
                  <a:gd name="connsiteX16" fmla="*/ 1006501 w 2032181"/>
                  <a:gd name="connsiteY16" fmla="*/ 179310 h 1995967"/>
                  <a:gd name="connsiteX17" fmla="*/ 186604 w 2032181"/>
                  <a:gd name="connsiteY17" fmla="*/ 999207 h 1995967"/>
                  <a:gd name="connsiteX18" fmla="*/ 705866 w 2032181"/>
                  <a:gd name="connsiteY18" fmla="*/ 1762234 h 1995967"/>
                  <a:gd name="connsiteX19" fmla="*/ 826025 w 2032181"/>
                  <a:gd name="connsiteY19" fmla="*/ 1797922 h 1995967"/>
                  <a:gd name="connsiteX20" fmla="*/ 826025 w 2032181"/>
                  <a:gd name="connsiteY20" fmla="*/ 1995967 h 1995967"/>
                  <a:gd name="connsiteX21" fmla="*/ 803656 w 2032181"/>
                  <a:gd name="connsiteY21" fmla="*/ 1992553 h 1995967"/>
                  <a:gd name="connsiteX22" fmla="*/ 0 w 2032181"/>
                  <a:gd name="connsiteY22" fmla="*/ 1006501 h 1995967"/>
                  <a:gd name="connsiteX23" fmla="*/ 1006501 w 2032181"/>
                  <a:gd name="connsiteY23" fmla="*/ 0 h 1995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032181" h="1995967">
                    <a:moveTo>
                      <a:pt x="1006501" y="0"/>
                    </a:moveTo>
                    <a:cubicBezTo>
                      <a:pt x="1527633" y="0"/>
                      <a:pt x="1956262" y="396058"/>
                      <a:pt x="2007805" y="903592"/>
                    </a:cubicBezTo>
                    <a:lnTo>
                      <a:pt x="2011864" y="983976"/>
                    </a:lnTo>
                    <a:lnTo>
                      <a:pt x="2032181" y="983976"/>
                    </a:lnTo>
                    <a:lnTo>
                      <a:pt x="2012976" y="1006011"/>
                    </a:lnTo>
                    <a:lnTo>
                      <a:pt x="2013001" y="1006501"/>
                    </a:lnTo>
                    <a:lnTo>
                      <a:pt x="2012550" y="1006501"/>
                    </a:lnTo>
                    <a:lnTo>
                      <a:pt x="1828106" y="1218129"/>
                    </a:lnTo>
                    <a:lnTo>
                      <a:pt x="1820114" y="1220967"/>
                    </a:lnTo>
                    <a:lnTo>
                      <a:pt x="1812497" y="1006501"/>
                    </a:lnTo>
                    <a:lnTo>
                      <a:pt x="1664812" y="1006501"/>
                    </a:lnTo>
                    <a:lnTo>
                      <a:pt x="1664077" y="999207"/>
                    </a:lnTo>
                    <a:lnTo>
                      <a:pt x="1812238" y="999207"/>
                    </a:lnTo>
                    <a:lnTo>
                      <a:pt x="1811697" y="983976"/>
                    </a:lnTo>
                    <a:lnTo>
                      <a:pt x="1825628" y="983976"/>
                    </a:lnTo>
                    <a:lnTo>
                      <a:pt x="1822164" y="915378"/>
                    </a:lnTo>
                    <a:cubicBezTo>
                      <a:pt x="1780177" y="501940"/>
                      <a:pt x="1431016" y="179310"/>
                      <a:pt x="1006501" y="179310"/>
                    </a:cubicBezTo>
                    <a:cubicBezTo>
                      <a:pt x="553685" y="179310"/>
                      <a:pt x="186604" y="546391"/>
                      <a:pt x="186604" y="999207"/>
                    </a:cubicBezTo>
                    <a:cubicBezTo>
                      <a:pt x="186604" y="1345896"/>
                      <a:pt x="401780" y="1642327"/>
                      <a:pt x="705866" y="1762234"/>
                    </a:cubicBezTo>
                    <a:lnTo>
                      <a:pt x="826025" y="1797922"/>
                    </a:lnTo>
                    <a:lnTo>
                      <a:pt x="826025" y="1995967"/>
                    </a:lnTo>
                    <a:lnTo>
                      <a:pt x="803656" y="1992553"/>
                    </a:lnTo>
                    <a:cubicBezTo>
                      <a:pt x="345010" y="1898701"/>
                      <a:pt x="0" y="1492891"/>
                      <a:pt x="0" y="1006501"/>
                    </a:cubicBezTo>
                    <a:cubicBezTo>
                      <a:pt x="0" y="450626"/>
                      <a:pt x="450626" y="0"/>
                      <a:pt x="1006501" y="0"/>
                    </a:cubicBezTo>
                    <a:close/>
                  </a:path>
                </a:pathLst>
              </a:custGeom>
              <a:gradFill>
                <a:gsLst>
                  <a:gs pos="21000">
                    <a:srgbClr val="82DDD6"/>
                  </a:gs>
                  <a:gs pos="100000">
                    <a:srgbClr val="30A4A1"/>
                  </a:gs>
                  <a:gs pos="75000">
                    <a:srgbClr val="38A6A3"/>
                  </a:gs>
                  <a:gs pos="0">
                    <a:srgbClr val="71D2CE"/>
                  </a:gs>
                </a:gsLst>
                <a:lin ang="4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任意多边形 104"/>
              <p:cNvSpPr/>
              <p:nvPr/>
            </p:nvSpPr>
            <p:spPr>
              <a:xfrm>
                <a:off x="3023537" y="2486307"/>
                <a:ext cx="178966" cy="266321"/>
              </a:xfrm>
              <a:custGeom>
                <a:avLst/>
                <a:gdLst>
                  <a:gd name="connsiteX0" fmla="*/ 0 w 162748"/>
                  <a:gd name="connsiteY0" fmla="*/ 0 h 205310"/>
                  <a:gd name="connsiteX1" fmla="*/ 162748 w 162748"/>
                  <a:gd name="connsiteY1" fmla="*/ 0 h 205310"/>
                  <a:gd name="connsiteX2" fmla="*/ 162748 w 162748"/>
                  <a:gd name="connsiteY2" fmla="*/ 205310 h 205310"/>
                  <a:gd name="connsiteX3" fmla="*/ 0 w 162748"/>
                  <a:gd name="connsiteY3" fmla="*/ 0 h 205310"/>
                  <a:gd name="connsiteX0-1" fmla="*/ 0 w 174279"/>
                  <a:gd name="connsiteY0-2" fmla="*/ 0 h 212691"/>
                  <a:gd name="connsiteX1-3" fmla="*/ 162748 w 174279"/>
                  <a:gd name="connsiteY1-4" fmla="*/ 0 h 212691"/>
                  <a:gd name="connsiteX2-5" fmla="*/ 174279 w 174279"/>
                  <a:gd name="connsiteY2-6" fmla="*/ 212691 h 212691"/>
                  <a:gd name="connsiteX3-7" fmla="*/ 0 w 174279"/>
                  <a:gd name="connsiteY3-8" fmla="*/ 0 h 212691"/>
                  <a:gd name="connsiteX0-9" fmla="*/ 0 w 163435"/>
                  <a:gd name="connsiteY0-10" fmla="*/ 0 h 233516"/>
                  <a:gd name="connsiteX1-11" fmla="*/ 162748 w 163435"/>
                  <a:gd name="connsiteY1-12" fmla="*/ 0 h 233516"/>
                  <a:gd name="connsiteX2-13" fmla="*/ 163435 w 163435"/>
                  <a:gd name="connsiteY2-14" fmla="*/ 233516 h 233516"/>
                  <a:gd name="connsiteX3-15" fmla="*/ 0 w 163435"/>
                  <a:gd name="connsiteY3-16" fmla="*/ 0 h 23351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63435" h="233516">
                    <a:moveTo>
                      <a:pt x="0" y="0"/>
                    </a:moveTo>
                    <a:lnTo>
                      <a:pt x="162748" y="0"/>
                    </a:lnTo>
                    <a:lnTo>
                      <a:pt x="163435" y="233516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100000">
                    <a:srgbClr val="BFECE9"/>
                  </a:gs>
                  <a:gs pos="0">
                    <a:srgbClr val="BFECE9"/>
                  </a:gs>
                </a:gsLst>
                <a:lin ang="6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5400000">
              <a:off x="5469262" y="2142795"/>
              <a:ext cx="1469359" cy="1443175"/>
              <a:chOff x="1381561" y="1506538"/>
              <a:chExt cx="2032181" cy="1995967"/>
            </a:xfrm>
            <a:effectLst/>
          </p:grpSpPr>
          <p:sp>
            <p:nvSpPr>
              <p:cNvPr id="17" name="任意多边形 99"/>
              <p:cNvSpPr/>
              <p:nvPr/>
            </p:nvSpPr>
            <p:spPr>
              <a:xfrm>
                <a:off x="1560162" y="1655046"/>
                <a:ext cx="1653448" cy="1657435"/>
              </a:xfrm>
              <a:custGeom>
                <a:avLst/>
                <a:gdLst>
                  <a:gd name="connsiteX0" fmla="*/ 806018 w 1612036"/>
                  <a:gd name="connsiteY0" fmla="*/ 0 h 1591212"/>
                  <a:gd name="connsiteX1" fmla="*/ 1612036 w 1612036"/>
                  <a:gd name="connsiteY1" fmla="*/ 806018 h 1591212"/>
                  <a:gd name="connsiteX2" fmla="*/ 1452463 w 1612036"/>
                  <a:gd name="connsiteY2" fmla="*/ 806018 h 1591212"/>
                  <a:gd name="connsiteX3" fmla="*/ 1440038 w 1612036"/>
                  <a:gd name="connsiteY3" fmla="*/ 682761 h 1591212"/>
                  <a:gd name="connsiteX4" fmla="*/ 806018 w 1612036"/>
                  <a:gd name="connsiteY4" fmla="*/ 166020 h 1591212"/>
                  <a:gd name="connsiteX5" fmla="*/ 158850 w 1612036"/>
                  <a:gd name="connsiteY5" fmla="*/ 813188 h 1591212"/>
                  <a:gd name="connsiteX6" fmla="*/ 554111 w 1612036"/>
                  <a:gd name="connsiteY6" fmla="*/ 1409498 h 1591212"/>
                  <a:gd name="connsiteX7" fmla="*/ 628597 w 1612036"/>
                  <a:gd name="connsiteY7" fmla="*/ 1432620 h 1591212"/>
                  <a:gd name="connsiteX8" fmla="*/ 628597 w 1612036"/>
                  <a:gd name="connsiteY8" fmla="*/ 1591212 h 1591212"/>
                  <a:gd name="connsiteX9" fmla="*/ 510472 w 1612036"/>
                  <a:gd name="connsiteY9" fmla="*/ 1556128 h 1591212"/>
                  <a:gd name="connsiteX10" fmla="*/ 0 w 1612036"/>
                  <a:gd name="connsiteY10" fmla="*/ 806018 h 1591212"/>
                  <a:gd name="connsiteX11" fmla="*/ 806018 w 1612036"/>
                  <a:gd name="connsiteY11" fmla="*/ 0 h 1591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12036" h="1591212">
                    <a:moveTo>
                      <a:pt x="806018" y="0"/>
                    </a:moveTo>
                    <a:cubicBezTo>
                      <a:pt x="1251169" y="0"/>
                      <a:pt x="1612036" y="360867"/>
                      <a:pt x="1612036" y="806018"/>
                    </a:cubicBezTo>
                    <a:lnTo>
                      <a:pt x="1452463" y="806018"/>
                    </a:lnTo>
                    <a:lnTo>
                      <a:pt x="1440038" y="682761"/>
                    </a:lnTo>
                    <a:cubicBezTo>
                      <a:pt x="1379692" y="387858"/>
                      <a:pt x="1118762" y="166020"/>
                      <a:pt x="806018" y="166020"/>
                    </a:cubicBezTo>
                    <a:cubicBezTo>
                      <a:pt x="448597" y="166020"/>
                      <a:pt x="158850" y="455767"/>
                      <a:pt x="158850" y="813188"/>
                    </a:cubicBezTo>
                    <a:cubicBezTo>
                      <a:pt x="158850" y="1081254"/>
                      <a:pt x="321832" y="1311253"/>
                      <a:pt x="554111" y="1409498"/>
                    </a:cubicBezTo>
                    <a:lnTo>
                      <a:pt x="628597" y="1432620"/>
                    </a:lnTo>
                    <a:lnTo>
                      <a:pt x="628597" y="1591212"/>
                    </a:lnTo>
                    <a:lnTo>
                      <a:pt x="510472" y="1556128"/>
                    </a:lnTo>
                    <a:cubicBezTo>
                      <a:pt x="211534" y="1438251"/>
                      <a:pt x="0" y="1146838"/>
                      <a:pt x="0" y="806018"/>
                    </a:cubicBezTo>
                    <a:cubicBezTo>
                      <a:pt x="0" y="360867"/>
                      <a:pt x="360867" y="0"/>
                      <a:pt x="806018" y="0"/>
                    </a:cubicBezTo>
                    <a:close/>
                  </a:path>
                </a:pathLst>
              </a:custGeom>
              <a:gradFill>
                <a:gsLst>
                  <a:gs pos="60000">
                    <a:srgbClr val="A6A6A4"/>
                  </a:gs>
                  <a:gs pos="98000">
                    <a:srgbClr val="6E6F6B"/>
                  </a:gs>
                  <a:gs pos="82000">
                    <a:srgbClr val="666664"/>
                  </a:gs>
                  <a:gs pos="47000">
                    <a:srgbClr val="AEAEAC"/>
                  </a:gs>
                </a:gsLst>
                <a:lin ang="6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任意多边形 100"/>
              <p:cNvSpPr/>
              <p:nvPr/>
            </p:nvSpPr>
            <p:spPr>
              <a:xfrm>
                <a:off x="1381561" y="1506538"/>
                <a:ext cx="2032181" cy="1995967"/>
              </a:xfrm>
              <a:custGeom>
                <a:avLst/>
                <a:gdLst>
                  <a:gd name="connsiteX0" fmla="*/ 1006501 w 2032181"/>
                  <a:gd name="connsiteY0" fmla="*/ 0 h 1995967"/>
                  <a:gd name="connsiteX1" fmla="*/ 2007805 w 2032181"/>
                  <a:gd name="connsiteY1" fmla="*/ 903592 h 1995967"/>
                  <a:gd name="connsiteX2" fmla="*/ 2011864 w 2032181"/>
                  <a:gd name="connsiteY2" fmla="*/ 983976 h 1995967"/>
                  <a:gd name="connsiteX3" fmla="*/ 2032181 w 2032181"/>
                  <a:gd name="connsiteY3" fmla="*/ 983976 h 1995967"/>
                  <a:gd name="connsiteX4" fmla="*/ 2012976 w 2032181"/>
                  <a:gd name="connsiteY4" fmla="*/ 1006011 h 1995967"/>
                  <a:gd name="connsiteX5" fmla="*/ 2013001 w 2032181"/>
                  <a:gd name="connsiteY5" fmla="*/ 1006501 h 1995967"/>
                  <a:gd name="connsiteX6" fmla="*/ 2012550 w 2032181"/>
                  <a:gd name="connsiteY6" fmla="*/ 1006501 h 1995967"/>
                  <a:gd name="connsiteX7" fmla="*/ 1828106 w 2032181"/>
                  <a:gd name="connsiteY7" fmla="*/ 1218129 h 1995967"/>
                  <a:gd name="connsiteX8" fmla="*/ 1820114 w 2032181"/>
                  <a:gd name="connsiteY8" fmla="*/ 1220967 h 1995967"/>
                  <a:gd name="connsiteX9" fmla="*/ 1812497 w 2032181"/>
                  <a:gd name="connsiteY9" fmla="*/ 1006501 h 1995967"/>
                  <a:gd name="connsiteX10" fmla="*/ 1664812 w 2032181"/>
                  <a:gd name="connsiteY10" fmla="*/ 1006501 h 1995967"/>
                  <a:gd name="connsiteX11" fmla="*/ 1664077 w 2032181"/>
                  <a:gd name="connsiteY11" fmla="*/ 999207 h 1995967"/>
                  <a:gd name="connsiteX12" fmla="*/ 1812238 w 2032181"/>
                  <a:gd name="connsiteY12" fmla="*/ 999207 h 1995967"/>
                  <a:gd name="connsiteX13" fmla="*/ 1811697 w 2032181"/>
                  <a:gd name="connsiteY13" fmla="*/ 983976 h 1995967"/>
                  <a:gd name="connsiteX14" fmla="*/ 1825628 w 2032181"/>
                  <a:gd name="connsiteY14" fmla="*/ 983976 h 1995967"/>
                  <a:gd name="connsiteX15" fmla="*/ 1822164 w 2032181"/>
                  <a:gd name="connsiteY15" fmla="*/ 915378 h 1995967"/>
                  <a:gd name="connsiteX16" fmla="*/ 1006501 w 2032181"/>
                  <a:gd name="connsiteY16" fmla="*/ 179310 h 1995967"/>
                  <a:gd name="connsiteX17" fmla="*/ 186604 w 2032181"/>
                  <a:gd name="connsiteY17" fmla="*/ 999207 h 1995967"/>
                  <a:gd name="connsiteX18" fmla="*/ 705866 w 2032181"/>
                  <a:gd name="connsiteY18" fmla="*/ 1762234 h 1995967"/>
                  <a:gd name="connsiteX19" fmla="*/ 826025 w 2032181"/>
                  <a:gd name="connsiteY19" fmla="*/ 1797922 h 1995967"/>
                  <a:gd name="connsiteX20" fmla="*/ 826025 w 2032181"/>
                  <a:gd name="connsiteY20" fmla="*/ 1995967 h 1995967"/>
                  <a:gd name="connsiteX21" fmla="*/ 803656 w 2032181"/>
                  <a:gd name="connsiteY21" fmla="*/ 1992553 h 1995967"/>
                  <a:gd name="connsiteX22" fmla="*/ 0 w 2032181"/>
                  <a:gd name="connsiteY22" fmla="*/ 1006501 h 1995967"/>
                  <a:gd name="connsiteX23" fmla="*/ 1006501 w 2032181"/>
                  <a:gd name="connsiteY23" fmla="*/ 0 h 1995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032181" h="1995967">
                    <a:moveTo>
                      <a:pt x="1006501" y="0"/>
                    </a:moveTo>
                    <a:cubicBezTo>
                      <a:pt x="1527633" y="0"/>
                      <a:pt x="1956262" y="396058"/>
                      <a:pt x="2007805" y="903592"/>
                    </a:cubicBezTo>
                    <a:lnTo>
                      <a:pt x="2011864" y="983976"/>
                    </a:lnTo>
                    <a:lnTo>
                      <a:pt x="2032181" y="983976"/>
                    </a:lnTo>
                    <a:lnTo>
                      <a:pt x="2012976" y="1006011"/>
                    </a:lnTo>
                    <a:lnTo>
                      <a:pt x="2013001" y="1006501"/>
                    </a:lnTo>
                    <a:lnTo>
                      <a:pt x="2012550" y="1006501"/>
                    </a:lnTo>
                    <a:lnTo>
                      <a:pt x="1828106" y="1218129"/>
                    </a:lnTo>
                    <a:lnTo>
                      <a:pt x="1820114" y="1220967"/>
                    </a:lnTo>
                    <a:lnTo>
                      <a:pt x="1812497" y="1006501"/>
                    </a:lnTo>
                    <a:lnTo>
                      <a:pt x="1664812" y="1006501"/>
                    </a:lnTo>
                    <a:lnTo>
                      <a:pt x="1664077" y="999207"/>
                    </a:lnTo>
                    <a:lnTo>
                      <a:pt x="1812238" y="999207"/>
                    </a:lnTo>
                    <a:lnTo>
                      <a:pt x="1811697" y="983976"/>
                    </a:lnTo>
                    <a:lnTo>
                      <a:pt x="1825628" y="983976"/>
                    </a:lnTo>
                    <a:lnTo>
                      <a:pt x="1822164" y="915378"/>
                    </a:lnTo>
                    <a:cubicBezTo>
                      <a:pt x="1780177" y="501940"/>
                      <a:pt x="1431016" y="179310"/>
                      <a:pt x="1006501" y="179310"/>
                    </a:cubicBezTo>
                    <a:cubicBezTo>
                      <a:pt x="553685" y="179310"/>
                      <a:pt x="186604" y="546391"/>
                      <a:pt x="186604" y="999207"/>
                    </a:cubicBezTo>
                    <a:cubicBezTo>
                      <a:pt x="186604" y="1345896"/>
                      <a:pt x="401780" y="1642327"/>
                      <a:pt x="705866" y="1762234"/>
                    </a:cubicBezTo>
                    <a:lnTo>
                      <a:pt x="826025" y="1797922"/>
                    </a:lnTo>
                    <a:lnTo>
                      <a:pt x="826025" y="1995967"/>
                    </a:lnTo>
                    <a:lnTo>
                      <a:pt x="803656" y="1992553"/>
                    </a:lnTo>
                    <a:cubicBezTo>
                      <a:pt x="345010" y="1898701"/>
                      <a:pt x="0" y="1492891"/>
                      <a:pt x="0" y="1006501"/>
                    </a:cubicBezTo>
                    <a:cubicBezTo>
                      <a:pt x="0" y="450626"/>
                      <a:pt x="450626" y="0"/>
                      <a:pt x="1006501" y="0"/>
                    </a:cubicBezTo>
                    <a:close/>
                  </a:path>
                </a:pathLst>
              </a:custGeom>
              <a:gradFill>
                <a:gsLst>
                  <a:gs pos="21000">
                    <a:srgbClr val="949492"/>
                  </a:gs>
                  <a:gs pos="78000">
                    <a:srgbClr val="5E5F5A"/>
                  </a:gs>
                  <a:gs pos="50000">
                    <a:srgbClr val="72736E"/>
                  </a:gs>
                  <a:gs pos="0">
                    <a:srgbClr val="959593"/>
                  </a:gs>
                </a:gsLst>
                <a:lin ang="4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任意多边形 101"/>
              <p:cNvSpPr/>
              <p:nvPr/>
            </p:nvSpPr>
            <p:spPr>
              <a:xfrm>
                <a:off x="3023537" y="2486307"/>
                <a:ext cx="178966" cy="266321"/>
              </a:xfrm>
              <a:custGeom>
                <a:avLst/>
                <a:gdLst>
                  <a:gd name="connsiteX0" fmla="*/ 0 w 162748"/>
                  <a:gd name="connsiteY0" fmla="*/ 0 h 205310"/>
                  <a:gd name="connsiteX1" fmla="*/ 162748 w 162748"/>
                  <a:gd name="connsiteY1" fmla="*/ 0 h 205310"/>
                  <a:gd name="connsiteX2" fmla="*/ 162748 w 162748"/>
                  <a:gd name="connsiteY2" fmla="*/ 205310 h 205310"/>
                  <a:gd name="connsiteX3" fmla="*/ 0 w 162748"/>
                  <a:gd name="connsiteY3" fmla="*/ 0 h 205310"/>
                  <a:gd name="connsiteX0-1" fmla="*/ 0 w 174279"/>
                  <a:gd name="connsiteY0-2" fmla="*/ 0 h 212691"/>
                  <a:gd name="connsiteX1-3" fmla="*/ 162748 w 174279"/>
                  <a:gd name="connsiteY1-4" fmla="*/ 0 h 212691"/>
                  <a:gd name="connsiteX2-5" fmla="*/ 174279 w 174279"/>
                  <a:gd name="connsiteY2-6" fmla="*/ 212691 h 212691"/>
                  <a:gd name="connsiteX3-7" fmla="*/ 0 w 174279"/>
                  <a:gd name="connsiteY3-8" fmla="*/ 0 h 212691"/>
                  <a:gd name="connsiteX0-9" fmla="*/ 0 w 163435"/>
                  <a:gd name="connsiteY0-10" fmla="*/ 0 h 233516"/>
                  <a:gd name="connsiteX1-11" fmla="*/ 162748 w 163435"/>
                  <a:gd name="connsiteY1-12" fmla="*/ 0 h 233516"/>
                  <a:gd name="connsiteX2-13" fmla="*/ 163435 w 163435"/>
                  <a:gd name="connsiteY2-14" fmla="*/ 233516 h 233516"/>
                  <a:gd name="connsiteX3-15" fmla="*/ 0 w 163435"/>
                  <a:gd name="connsiteY3-16" fmla="*/ 0 h 23351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63435" h="233516">
                    <a:moveTo>
                      <a:pt x="0" y="0"/>
                    </a:moveTo>
                    <a:lnTo>
                      <a:pt x="162748" y="0"/>
                    </a:lnTo>
                    <a:lnTo>
                      <a:pt x="163435" y="233516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100000">
                    <a:srgbClr val="AEAEAC"/>
                  </a:gs>
                  <a:gs pos="0">
                    <a:srgbClr val="AEAEAC"/>
                  </a:gs>
                </a:gsLst>
                <a:lin ang="6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286832" y="2123358"/>
              <a:ext cx="1469359" cy="1443174"/>
              <a:chOff x="1381561" y="1506538"/>
              <a:chExt cx="2032181" cy="1995967"/>
            </a:xfrm>
            <a:effectLst/>
          </p:grpSpPr>
          <p:sp>
            <p:nvSpPr>
              <p:cNvPr id="14" name="任意多边形 96"/>
              <p:cNvSpPr/>
              <p:nvPr/>
            </p:nvSpPr>
            <p:spPr>
              <a:xfrm>
                <a:off x="1560162" y="1655046"/>
                <a:ext cx="1653448" cy="1657435"/>
              </a:xfrm>
              <a:custGeom>
                <a:avLst/>
                <a:gdLst>
                  <a:gd name="connsiteX0" fmla="*/ 806018 w 1612036"/>
                  <a:gd name="connsiteY0" fmla="*/ 0 h 1591212"/>
                  <a:gd name="connsiteX1" fmla="*/ 1612036 w 1612036"/>
                  <a:gd name="connsiteY1" fmla="*/ 806018 h 1591212"/>
                  <a:gd name="connsiteX2" fmla="*/ 1452463 w 1612036"/>
                  <a:gd name="connsiteY2" fmla="*/ 806018 h 1591212"/>
                  <a:gd name="connsiteX3" fmla="*/ 1440038 w 1612036"/>
                  <a:gd name="connsiteY3" fmla="*/ 682761 h 1591212"/>
                  <a:gd name="connsiteX4" fmla="*/ 806018 w 1612036"/>
                  <a:gd name="connsiteY4" fmla="*/ 166020 h 1591212"/>
                  <a:gd name="connsiteX5" fmla="*/ 158850 w 1612036"/>
                  <a:gd name="connsiteY5" fmla="*/ 813188 h 1591212"/>
                  <a:gd name="connsiteX6" fmla="*/ 554111 w 1612036"/>
                  <a:gd name="connsiteY6" fmla="*/ 1409498 h 1591212"/>
                  <a:gd name="connsiteX7" fmla="*/ 628597 w 1612036"/>
                  <a:gd name="connsiteY7" fmla="*/ 1432620 h 1591212"/>
                  <a:gd name="connsiteX8" fmla="*/ 628597 w 1612036"/>
                  <a:gd name="connsiteY8" fmla="*/ 1591212 h 1591212"/>
                  <a:gd name="connsiteX9" fmla="*/ 510472 w 1612036"/>
                  <a:gd name="connsiteY9" fmla="*/ 1556128 h 1591212"/>
                  <a:gd name="connsiteX10" fmla="*/ 0 w 1612036"/>
                  <a:gd name="connsiteY10" fmla="*/ 806018 h 1591212"/>
                  <a:gd name="connsiteX11" fmla="*/ 806018 w 1612036"/>
                  <a:gd name="connsiteY11" fmla="*/ 0 h 1591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12036" h="1591212">
                    <a:moveTo>
                      <a:pt x="806018" y="0"/>
                    </a:moveTo>
                    <a:cubicBezTo>
                      <a:pt x="1251169" y="0"/>
                      <a:pt x="1612036" y="360867"/>
                      <a:pt x="1612036" y="806018"/>
                    </a:cubicBezTo>
                    <a:lnTo>
                      <a:pt x="1452463" y="806018"/>
                    </a:lnTo>
                    <a:lnTo>
                      <a:pt x="1440038" y="682761"/>
                    </a:lnTo>
                    <a:cubicBezTo>
                      <a:pt x="1379692" y="387858"/>
                      <a:pt x="1118762" y="166020"/>
                      <a:pt x="806018" y="166020"/>
                    </a:cubicBezTo>
                    <a:cubicBezTo>
                      <a:pt x="448597" y="166020"/>
                      <a:pt x="158850" y="455767"/>
                      <a:pt x="158850" y="813188"/>
                    </a:cubicBezTo>
                    <a:cubicBezTo>
                      <a:pt x="158850" y="1081254"/>
                      <a:pt x="321832" y="1311253"/>
                      <a:pt x="554111" y="1409498"/>
                    </a:cubicBezTo>
                    <a:lnTo>
                      <a:pt x="628597" y="1432620"/>
                    </a:lnTo>
                    <a:lnTo>
                      <a:pt x="628597" y="1591212"/>
                    </a:lnTo>
                    <a:lnTo>
                      <a:pt x="510472" y="1556128"/>
                    </a:lnTo>
                    <a:cubicBezTo>
                      <a:pt x="211534" y="1438251"/>
                      <a:pt x="0" y="1146838"/>
                      <a:pt x="0" y="806018"/>
                    </a:cubicBezTo>
                    <a:cubicBezTo>
                      <a:pt x="0" y="360867"/>
                      <a:pt x="360867" y="0"/>
                      <a:pt x="806018" y="0"/>
                    </a:cubicBezTo>
                    <a:close/>
                  </a:path>
                </a:pathLst>
              </a:custGeom>
              <a:gradFill>
                <a:gsLst>
                  <a:gs pos="60000">
                    <a:srgbClr val="5EC6DF"/>
                  </a:gs>
                  <a:gs pos="98000">
                    <a:srgbClr val="2388A5"/>
                  </a:gs>
                  <a:gs pos="82000">
                    <a:srgbClr val="58C2DB"/>
                  </a:gs>
                  <a:gs pos="47000">
                    <a:srgbClr val="6CCFE6"/>
                  </a:gs>
                </a:gsLst>
                <a:lin ang="6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任意多边形 97"/>
              <p:cNvSpPr/>
              <p:nvPr/>
            </p:nvSpPr>
            <p:spPr>
              <a:xfrm>
                <a:off x="1381561" y="1506538"/>
                <a:ext cx="2032181" cy="1995967"/>
              </a:xfrm>
              <a:custGeom>
                <a:avLst/>
                <a:gdLst>
                  <a:gd name="connsiteX0" fmla="*/ 1006501 w 2032181"/>
                  <a:gd name="connsiteY0" fmla="*/ 0 h 1995967"/>
                  <a:gd name="connsiteX1" fmla="*/ 2007805 w 2032181"/>
                  <a:gd name="connsiteY1" fmla="*/ 903592 h 1995967"/>
                  <a:gd name="connsiteX2" fmla="*/ 2011864 w 2032181"/>
                  <a:gd name="connsiteY2" fmla="*/ 983976 h 1995967"/>
                  <a:gd name="connsiteX3" fmla="*/ 2032181 w 2032181"/>
                  <a:gd name="connsiteY3" fmla="*/ 983976 h 1995967"/>
                  <a:gd name="connsiteX4" fmla="*/ 2012976 w 2032181"/>
                  <a:gd name="connsiteY4" fmla="*/ 1006011 h 1995967"/>
                  <a:gd name="connsiteX5" fmla="*/ 2013001 w 2032181"/>
                  <a:gd name="connsiteY5" fmla="*/ 1006501 h 1995967"/>
                  <a:gd name="connsiteX6" fmla="*/ 2012550 w 2032181"/>
                  <a:gd name="connsiteY6" fmla="*/ 1006501 h 1995967"/>
                  <a:gd name="connsiteX7" fmla="*/ 1828106 w 2032181"/>
                  <a:gd name="connsiteY7" fmla="*/ 1218129 h 1995967"/>
                  <a:gd name="connsiteX8" fmla="*/ 1820114 w 2032181"/>
                  <a:gd name="connsiteY8" fmla="*/ 1220967 h 1995967"/>
                  <a:gd name="connsiteX9" fmla="*/ 1812497 w 2032181"/>
                  <a:gd name="connsiteY9" fmla="*/ 1006501 h 1995967"/>
                  <a:gd name="connsiteX10" fmla="*/ 1664812 w 2032181"/>
                  <a:gd name="connsiteY10" fmla="*/ 1006501 h 1995967"/>
                  <a:gd name="connsiteX11" fmla="*/ 1664077 w 2032181"/>
                  <a:gd name="connsiteY11" fmla="*/ 999207 h 1995967"/>
                  <a:gd name="connsiteX12" fmla="*/ 1812238 w 2032181"/>
                  <a:gd name="connsiteY12" fmla="*/ 999207 h 1995967"/>
                  <a:gd name="connsiteX13" fmla="*/ 1811697 w 2032181"/>
                  <a:gd name="connsiteY13" fmla="*/ 983976 h 1995967"/>
                  <a:gd name="connsiteX14" fmla="*/ 1825628 w 2032181"/>
                  <a:gd name="connsiteY14" fmla="*/ 983976 h 1995967"/>
                  <a:gd name="connsiteX15" fmla="*/ 1822164 w 2032181"/>
                  <a:gd name="connsiteY15" fmla="*/ 915378 h 1995967"/>
                  <a:gd name="connsiteX16" fmla="*/ 1006501 w 2032181"/>
                  <a:gd name="connsiteY16" fmla="*/ 179310 h 1995967"/>
                  <a:gd name="connsiteX17" fmla="*/ 186604 w 2032181"/>
                  <a:gd name="connsiteY17" fmla="*/ 999207 h 1995967"/>
                  <a:gd name="connsiteX18" fmla="*/ 705866 w 2032181"/>
                  <a:gd name="connsiteY18" fmla="*/ 1762234 h 1995967"/>
                  <a:gd name="connsiteX19" fmla="*/ 826025 w 2032181"/>
                  <a:gd name="connsiteY19" fmla="*/ 1797922 h 1995967"/>
                  <a:gd name="connsiteX20" fmla="*/ 826025 w 2032181"/>
                  <a:gd name="connsiteY20" fmla="*/ 1995967 h 1995967"/>
                  <a:gd name="connsiteX21" fmla="*/ 803656 w 2032181"/>
                  <a:gd name="connsiteY21" fmla="*/ 1992553 h 1995967"/>
                  <a:gd name="connsiteX22" fmla="*/ 0 w 2032181"/>
                  <a:gd name="connsiteY22" fmla="*/ 1006501 h 1995967"/>
                  <a:gd name="connsiteX23" fmla="*/ 1006501 w 2032181"/>
                  <a:gd name="connsiteY23" fmla="*/ 0 h 1995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032181" h="1995967">
                    <a:moveTo>
                      <a:pt x="1006501" y="0"/>
                    </a:moveTo>
                    <a:cubicBezTo>
                      <a:pt x="1527633" y="0"/>
                      <a:pt x="1956262" y="396058"/>
                      <a:pt x="2007805" y="903592"/>
                    </a:cubicBezTo>
                    <a:lnTo>
                      <a:pt x="2011864" y="983976"/>
                    </a:lnTo>
                    <a:lnTo>
                      <a:pt x="2032181" y="983976"/>
                    </a:lnTo>
                    <a:lnTo>
                      <a:pt x="2012976" y="1006011"/>
                    </a:lnTo>
                    <a:lnTo>
                      <a:pt x="2013001" y="1006501"/>
                    </a:lnTo>
                    <a:lnTo>
                      <a:pt x="2012550" y="1006501"/>
                    </a:lnTo>
                    <a:lnTo>
                      <a:pt x="1828106" y="1218129"/>
                    </a:lnTo>
                    <a:lnTo>
                      <a:pt x="1820114" y="1220967"/>
                    </a:lnTo>
                    <a:lnTo>
                      <a:pt x="1812497" y="1006501"/>
                    </a:lnTo>
                    <a:lnTo>
                      <a:pt x="1664812" y="1006501"/>
                    </a:lnTo>
                    <a:lnTo>
                      <a:pt x="1664077" y="999207"/>
                    </a:lnTo>
                    <a:lnTo>
                      <a:pt x="1812238" y="999207"/>
                    </a:lnTo>
                    <a:lnTo>
                      <a:pt x="1811697" y="983976"/>
                    </a:lnTo>
                    <a:lnTo>
                      <a:pt x="1825628" y="983976"/>
                    </a:lnTo>
                    <a:lnTo>
                      <a:pt x="1822164" y="915378"/>
                    </a:lnTo>
                    <a:cubicBezTo>
                      <a:pt x="1780177" y="501940"/>
                      <a:pt x="1431016" y="179310"/>
                      <a:pt x="1006501" y="179310"/>
                    </a:cubicBezTo>
                    <a:cubicBezTo>
                      <a:pt x="553685" y="179310"/>
                      <a:pt x="186604" y="546391"/>
                      <a:pt x="186604" y="999207"/>
                    </a:cubicBezTo>
                    <a:cubicBezTo>
                      <a:pt x="186604" y="1345896"/>
                      <a:pt x="401780" y="1642327"/>
                      <a:pt x="705866" y="1762234"/>
                    </a:cubicBezTo>
                    <a:lnTo>
                      <a:pt x="826025" y="1797922"/>
                    </a:lnTo>
                    <a:lnTo>
                      <a:pt x="826025" y="1995967"/>
                    </a:lnTo>
                    <a:lnTo>
                      <a:pt x="803656" y="1992553"/>
                    </a:lnTo>
                    <a:cubicBezTo>
                      <a:pt x="345010" y="1898701"/>
                      <a:pt x="0" y="1492891"/>
                      <a:pt x="0" y="1006501"/>
                    </a:cubicBezTo>
                    <a:cubicBezTo>
                      <a:pt x="0" y="450626"/>
                      <a:pt x="450626" y="0"/>
                      <a:pt x="1006501" y="0"/>
                    </a:cubicBezTo>
                    <a:close/>
                  </a:path>
                </a:pathLst>
              </a:custGeom>
              <a:gradFill>
                <a:gsLst>
                  <a:gs pos="21000">
                    <a:srgbClr val="43B9D7"/>
                  </a:gs>
                  <a:gs pos="78000">
                    <a:srgbClr val="2388A5"/>
                  </a:gs>
                  <a:gs pos="50000">
                    <a:srgbClr val="58C2DB"/>
                  </a:gs>
                  <a:gs pos="0">
                    <a:srgbClr val="3FB6D6"/>
                  </a:gs>
                </a:gsLst>
                <a:lin ang="4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任意多边形 98"/>
              <p:cNvSpPr/>
              <p:nvPr/>
            </p:nvSpPr>
            <p:spPr>
              <a:xfrm>
                <a:off x="3023537" y="2486307"/>
                <a:ext cx="178966" cy="266321"/>
              </a:xfrm>
              <a:custGeom>
                <a:avLst/>
                <a:gdLst>
                  <a:gd name="connsiteX0" fmla="*/ 0 w 162748"/>
                  <a:gd name="connsiteY0" fmla="*/ 0 h 205310"/>
                  <a:gd name="connsiteX1" fmla="*/ 162748 w 162748"/>
                  <a:gd name="connsiteY1" fmla="*/ 0 h 205310"/>
                  <a:gd name="connsiteX2" fmla="*/ 162748 w 162748"/>
                  <a:gd name="connsiteY2" fmla="*/ 205310 h 205310"/>
                  <a:gd name="connsiteX3" fmla="*/ 0 w 162748"/>
                  <a:gd name="connsiteY3" fmla="*/ 0 h 205310"/>
                  <a:gd name="connsiteX0-1" fmla="*/ 0 w 174279"/>
                  <a:gd name="connsiteY0-2" fmla="*/ 0 h 212691"/>
                  <a:gd name="connsiteX1-3" fmla="*/ 162748 w 174279"/>
                  <a:gd name="connsiteY1-4" fmla="*/ 0 h 212691"/>
                  <a:gd name="connsiteX2-5" fmla="*/ 174279 w 174279"/>
                  <a:gd name="connsiteY2-6" fmla="*/ 212691 h 212691"/>
                  <a:gd name="connsiteX3-7" fmla="*/ 0 w 174279"/>
                  <a:gd name="connsiteY3-8" fmla="*/ 0 h 212691"/>
                  <a:gd name="connsiteX0-9" fmla="*/ 0 w 163435"/>
                  <a:gd name="connsiteY0-10" fmla="*/ 0 h 233516"/>
                  <a:gd name="connsiteX1-11" fmla="*/ 162748 w 163435"/>
                  <a:gd name="connsiteY1-12" fmla="*/ 0 h 233516"/>
                  <a:gd name="connsiteX2-13" fmla="*/ 163435 w 163435"/>
                  <a:gd name="connsiteY2-14" fmla="*/ 233516 h 233516"/>
                  <a:gd name="connsiteX3-15" fmla="*/ 0 w 163435"/>
                  <a:gd name="connsiteY3-16" fmla="*/ 0 h 23351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63435" h="233516">
                    <a:moveTo>
                      <a:pt x="0" y="0"/>
                    </a:moveTo>
                    <a:lnTo>
                      <a:pt x="162748" y="0"/>
                    </a:lnTo>
                    <a:lnTo>
                      <a:pt x="163435" y="233516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100000">
                    <a:srgbClr val="5DC5DE"/>
                  </a:gs>
                  <a:gs pos="0">
                    <a:srgbClr val="6CCFE6"/>
                  </a:gs>
                </a:gsLst>
                <a:lin ang="6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266321" y="3284692"/>
              <a:ext cx="883807" cy="1469014"/>
              <a:chOff x="1357508" y="3105401"/>
              <a:chExt cx="1222339" cy="2031705"/>
            </a:xfrm>
            <a:effectLst/>
          </p:grpSpPr>
          <p:sp>
            <p:nvSpPr>
              <p:cNvPr id="10" name="任意多边形 92"/>
              <p:cNvSpPr/>
              <p:nvPr/>
            </p:nvSpPr>
            <p:spPr>
              <a:xfrm rot="16200000">
                <a:off x="1103508" y="3719916"/>
                <a:ext cx="1644582" cy="839563"/>
              </a:xfrm>
              <a:custGeom>
                <a:avLst/>
                <a:gdLst>
                  <a:gd name="connsiteX0" fmla="*/ 1644582 w 1644582"/>
                  <a:gd name="connsiteY0" fmla="*/ 839563 h 839563"/>
                  <a:gd name="connsiteX1" fmla="*/ 1480910 w 1644582"/>
                  <a:gd name="connsiteY1" fmla="*/ 839563 h 839563"/>
                  <a:gd name="connsiteX2" fmla="*/ 1468166 w 1644582"/>
                  <a:gd name="connsiteY2" fmla="*/ 711176 h 839563"/>
                  <a:gd name="connsiteX3" fmla="*/ 817858 w 1644582"/>
                  <a:gd name="connsiteY3" fmla="*/ 172929 h 839563"/>
                  <a:gd name="connsiteX4" fmla="*/ 167551 w 1644582"/>
                  <a:gd name="connsiteY4" fmla="*/ 711176 h 839563"/>
                  <a:gd name="connsiteX5" fmla="*/ 166364 w 1644582"/>
                  <a:gd name="connsiteY5" fmla="*/ 723126 h 839563"/>
                  <a:gd name="connsiteX6" fmla="*/ 0 w 1644582"/>
                  <a:gd name="connsiteY6" fmla="*/ 723126 h 839563"/>
                  <a:gd name="connsiteX7" fmla="*/ 7930 w 1644582"/>
                  <a:gd name="connsiteY7" fmla="*/ 670362 h 839563"/>
                  <a:gd name="connsiteX8" fmla="*/ 817858 w 1644582"/>
                  <a:gd name="connsiteY8" fmla="*/ 0 h 839563"/>
                  <a:gd name="connsiteX9" fmla="*/ 1644582 w 1644582"/>
                  <a:gd name="connsiteY9" fmla="*/ 839563 h 839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44582" h="839563">
                    <a:moveTo>
                      <a:pt x="1644582" y="839563"/>
                    </a:moveTo>
                    <a:lnTo>
                      <a:pt x="1480910" y="839563"/>
                    </a:lnTo>
                    <a:lnTo>
                      <a:pt x="1468166" y="711176"/>
                    </a:lnTo>
                    <a:cubicBezTo>
                      <a:pt x="1406270" y="404000"/>
                      <a:pt x="1138637" y="172929"/>
                      <a:pt x="817858" y="172929"/>
                    </a:cubicBezTo>
                    <a:cubicBezTo>
                      <a:pt x="497081" y="172929"/>
                      <a:pt x="229447" y="403999"/>
                      <a:pt x="167551" y="711176"/>
                    </a:cubicBezTo>
                    <a:lnTo>
                      <a:pt x="166364" y="723126"/>
                    </a:lnTo>
                    <a:lnTo>
                      <a:pt x="0" y="723126"/>
                    </a:lnTo>
                    <a:lnTo>
                      <a:pt x="7930" y="670362"/>
                    </a:lnTo>
                    <a:cubicBezTo>
                      <a:pt x="85019" y="287787"/>
                      <a:pt x="418345" y="0"/>
                      <a:pt x="817858" y="0"/>
                    </a:cubicBezTo>
                    <a:cubicBezTo>
                      <a:pt x="1274445" y="0"/>
                      <a:pt x="1644582" y="375885"/>
                      <a:pt x="1644582" y="839563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B1D96A"/>
                  </a:gs>
                  <a:gs pos="0">
                    <a:srgbClr val="A3D14B"/>
                  </a:gs>
                  <a:gs pos="22000">
                    <a:srgbClr val="B8DC7A"/>
                  </a:gs>
                  <a:gs pos="60000">
                    <a:srgbClr val="B1D968"/>
                  </a:gs>
                  <a:gs pos="40000">
                    <a:srgbClr val="B9DC74"/>
                  </a:gs>
                </a:gsLst>
                <a:lin ang="6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任意多边形 93"/>
              <p:cNvSpPr/>
              <p:nvPr/>
            </p:nvSpPr>
            <p:spPr>
              <a:xfrm>
                <a:off x="1357508" y="3136455"/>
                <a:ext cx="1006501" cy="2000651"/>
              </a:xfrm>
              <a:custGeom>
                <a:avLst/>
                <a:gdLst>
                  <a:gd name="connsiteX0" fmla="*/ 1006501 w 1006501"/>
                  <a:gd name="connsiteY0" fmla="*/ 0 h 2000651"/>
                  <a:gd name="connsiteX1" fmla="*/ 1006501 w 1006501"/>
                  <a:gd name="connsiteY1" fmla="*/ 348189 h 2000651"/>
                  <a:gd name="connsiteX2" fmla="*/ 999207 w 1006501"/>
                  <a:gd name="connsiteY2" fmla="*/ 348924 h 2000651"/>
                  <a:gd name="connsiteX3" fmla="*/ 999207 w 1006501"/>
                  <a:gd name="connsiteY3" fmla="*/ 186604 h 2000651"/>
                  <a:gd name="connsiteX4" fmla="*/ 179311 w 1006501"/>
                  <a:gd name="connsiteY4" fmla="*/ 1006501 h 2000651"/>
                  <a:gd name="connsiteX5" fmla="*/ 833969 w 1006501"/>
                  <a:gd name="connsiteY5" fmla="*/ 1809740 h 2000651"/>
                  <a:gd name="connsiteX6" fmla="*/ 856717 w 1006501"/>
                  <a:gd name="connsiteY6" fmla="*/ 1813212 h 2000651"/>
                  <a:gd name="connsiteX7" fmla="*/ 856717 w 1006501"/>
                  <a:gd name="connsiteY7" fmla="*/ 2000651 h 2000651"/>
                  <a:gd name="connsiteX8" fmla="*/ 803656 w 1006501"/>
                  <a:gd name="connsiteY8" fmla="*/ 1992552 h 2000651"/>
                  <a:gd name="connsiteX9" fmla="*/ 0 w 1006501"/>
                  <a:gd name="connsiteY9" fmla="*/ 1006501 h 2000651"/>
                  <a:gd name="connsiteX10" fmla="*/ 1006501 w 1006501"/>
                  <a:gd name="connsiteY10" fmla="*/ 0 h 2000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06501" h="2000651">
                    <a:moveTo>
                      <a:pt x="1006501" y="0"/>
                    </a:moveTo>
                    <a:lnTo>
                      <a:pt x="1006501" y="348189"/>
                    </a:lnTo>
                    <a:lnTo>
                      <a:pt x="999207" y="348924"/>
                    </a:lnTo>
                    <a:lnTo>
                      <a:pt x="999207" y="186604"/>
                    </a:lnTo>
                    <a:cubicBezTo>
                      <a:pt x="546391" y="186604"/>
                      <a:pt x="179311" y="553685"/>
                      <a:pt x="179311" y="1006501"/>
                    </a:cubicBezTo>
                    <a:cubicBezTo>
                      <a:pt x="179311" y="1402715"/>
                      <a:pt x="460356" y="1733287"/>
                      <a:pt x="833969" y="1809740"/>
                    </a:cubicBezTo>
                    <a:lnTo>
                      <a:pt x="856717" y="1813212"/>
                    </a:lnTo>
                    <a:lnTo>
                      <a:pt x="856717" y="2000651"/>
                    </a:lnTo>
                    <a:lnTo>
                      <a:pt x="803656" y="1992552"/>
                    </a:lnTo>
                    <a:cubicBezTo>
                      <a:pt x="345010" y="1898700"/>
                      <a:pt x="0" y="1492891"/>
                      <a:pt x="0" y="1006501"/>
                    </a:cubicBezTo>
                    <a:cubicBezTo>
                      <a:pt x="0" y="450626"/>
                      <a:pt x="450626" y="0"/>
                      <a:pt x="1006501" y="0"/>
                    </a:cubicBezTo>
                    <a:close/>
                  </a:path>
                </a:pathLst>
              </a:custGeom>
              <a:gradFill>
                <a:gsLst>
                  <a:gs pos="26000">
                    <a:srgbClr val="93C926"/>
                  </a:gs>
                  <a:gs pos="67000">
                    <a:srgbClr val="9BCD36"/>
                  </a:gs>
                  <a:gs pos="100000">
                    <a:srgbClr val="99CD35"/>
                  </a:gs>
                  <a:gs pos="0">
                    <a:srgbClr val="BEDF83"/>
                  </a:gs>
                </a:gsLst>
                <a:lin ang="4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任意多边形 94"/>
              <p:cNvSpPr/>
              <p:nvPr/>
            </p:nvSpPr>
            <p:spPr>
              <a:xfrm rot="16200000">
                <a:off x="2357205" y="3272962"/>
                <a:ext cx="190841" cy="254442"/>
              </a:xfrm>
              <a:custGeom>
                <a:avLst/>
                <a:gdLst>
                  <a:gd name="connsiteX0" fmla="*/ 0 w 162748"/>
                  <a:gd name="connsiteY0" fmla="*/ 0 h 205310"/>
                  <a:gd name="connsiteX1" fmla="*/ 162748 w 162748"/>
                  <a:gd name="connsiteY1" fmla="*/ 0 h 205310"/>
                  <a:gd name="connsiteX2" fmla="*/ 162748 w 162748"/>
                  <a:gd name="connsiteY2" fmla="*/ 205310 h 205310"/>
                  <a:gd name="connsiteX3" fmla="*/ 0 w 162748"/>
                  <a:gd name="connsiteY3" fmla="*/ 0 h 205310"/>
                  <a:gd name="connsiteX0-1" fmla="*/ 0 w 174279"/>
                  <a:gd name="connsiteY0-2" fmla="*/ 0 h 212691"/>
                  <a:gd name="connsiteX1-3" fmla="*/ 162748 w 174279"/>
                  <a:gd name="connsiteY1-4" fmla="*/ 0 h 212691"/>
                  <a:gd name="connsiteX2-5" fmla="*/ 174279 w 174279"/>
                  <a:gd name="connsiteY2-6" fmla="*/ 212691 h 212691"/>
                  <a:gd name="connsiteX3-7" fmla="*/ 0 w 174279"/>
                  <a:gd name="connsiteY3-8" fmla="*/ 0 h 212691"/>
                  <a:gd name="connsiteX0-9" fmla="*/ 0 w 174279"/>
                  <a:gd name="connsiteY0-10" fmla="*/ 0 h 223101"/>
                  <a:gd name="connsiteX1-11" fmla="*/ 162748 w 174279"/>
                  <a:gd name="connsiteY1-12" fmla="*/ 10410 h 223101"/>
                  <a:gd name="connsiteX2-13" fmla="*/ 174279 w 174279"/>
                  <a:gd name="connsiteY2-14" fmla="*/ 223101 h 223101"/>
                  <a:gd name="connsiteX3-15" fmla="*/ 0 w 174279"/>
                  <a:gd name="connsiteY3-16" fmla="*/ 0 h 22310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74279" h="223101">
                    <a:moveTo>
                      <a:pt x="0" y="0"/>
                    </a:moveTo>
                    <a:lnTo>
                      <a:pt x="162748" y="10410"/>
                    </a:lnTo>
                    <a:lnTo>
                      <a:pt x="174279" y="223101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100000">
                    <a:srgbClr val="B1D968"/>
                  </a:gs>
                  <a:gs pos="0">
                    <a:srgbClr val="B1D968"/>
                  </a:gs>
                </a:gsLst>
                <a:lin ang="6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任意多边形 95"/>
              <p:cNvSpPr/>
              <p:nvPr/>
            </p:nvSpPr>
            <p:spPr>
              <a:xfrm rot="16200000">
                <a:off x="2337862" y="3097147"/>
                <a:ext cx="220484" cy="236991"/>
              </a:xfrm>
              <a:custGeom>
                <a:avLst/>
                <a:gdLst>
                  <a:gd name="connsiteX0" fmla="*/ 0 w 183445"/>
                  <a:gd name="connsiteY0" fmla="*/ 0 h 218364"/>
                  <a:gd name="connsiteX1" fmla="*/ 183445 w 183445"/>
                  <a:gd name="connsiteY1" fmla="*/ 0 h 218364"/>
                  <a:gd name="connsiteX2" fmla="*/ 10348 w 183445"/>
                  <a:gd name="connsiteY2" fmla="*/ 218364 h 218364"/>
                  <a:gd name="connsiteX3" fmla="*/ 0 w 183445"/>
                  <a:gd name="connsiteY3" fmla="*/ 205310 h 218364"/>
                  <a:gd name="connsiteX4" fmla="*/ 0 w 183445"/>
                  <a:gd name="connsiteY4" fmla="*/ 0 h 218364"/>
                  <a:gd name="connsiteX0-1" fmla="*/ 0 w 183445"/>
                  <a:gd name="connsiteY0-2" fmla="*/ 0 h 221011"/>
                  <a:gd name="connsiteX1-3" fmla="*/ 183445 w 183445"/>
                  <a:gd name="connsiteY1-4" fmla="*/ 0 h 221011"/>
                  <a:gd name="connsiteX2-5" fmla="*/ 10348 w 183445"/>
                  <a:gd name="connsiteY2-6" fmla="*/ 218364 h 221011"/>
                  <a:gd name="connsiteX3-7" fmla="*/ 3569 w 183445"/>
                  <a:gd name="connsiteY3-8" fmla="*/ 221011 h 221011"/>
                  <a:gd name="connsiteX4-9" fmla="*/ 0 w 183445"/>
                  <a:gd name="connsiteY4-10" fmla="*/ 0 h 221011"/>
                  <a:gd name="connsiteX0-11" fmla="*/ 0 w 187015"/>
                  <a:gd name="connsiteY0-12" fmla="*/ 0 h 221011"/>
                  <a:gd name="connsiteX1-13" fmla="*/ 187015 w 187015"/>
                  <a:gd name="connsiteY1-14" fmla="*/ 0 h 221011"/>
                  <a:gd name="connsiteX2-15" fmla="*/ 13918 w 187015"/>
                  <a:gd name="connsiteY2-16" fmla="*/ 218364 h 221011"/>
                  <a:gd name="connsiteX3-17" fmla="*/ 7139 w 187015"/>
                  <a:gd name="connsiteY3-18" fmla="*/ 221011 h 221011"/>
                  <a:gd name="connsiteX4-19" fmla="*/ 0 w 187015"/>
                  <a:gd name="connsiteY4-20" fmla="*/ 0 h 2210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87015" h="221011">
                    <a:moveTo>
                      <a:pt x="0" y="0"/>
                    </a:moveTo>
                    <a:lnTo>
                      <a:pt x="187015" y="0"/>
                    </a:lnTo>
                    <a:lnTo>
                      <a:pt x="13918" y="218364"/>
                    </a:lnTo>
                    <a:lnTo>
                      <a:pt x="7139" y="221011"/>
                    </a:lnTo>
                    <a:cubicBezTo>
                      <a:pt x="5949" y="147341"/>
                      <a:pt x="1190" y="73670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A1D043"/>
                  </a:gs>
                  <a:gs pos="100000">
                    <a:srgbClr val="A0D042"/>
                  </a:gs>
                </a:gsLst>
                <a:lin ang="6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5" name="矩形 24"/>
          <p:cNvSpPr/>
          <p:nvPr/>
        </p:nvSpPr>
        <p:spPr>
          <a:xfrm>
            <a:off x="3470641" y="2784247"/>
            <a:ext cx="9098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51521" y="2537957"/>
            <a:ext cx="28083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kumimoji="1" lang="zh-CN" altLang="en-US" sz="16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独特研究范式缺失，学科方向缺少选择</a:t>
            </a:r>
            <a:endParaRPr lang="zh-CN" altLang="en-US" sz="16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672384" y="2816696"/>
            <a:ext cx="9098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kumimoji="1" lang="en-US" altLang="zh-CN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434376" y="4194704"/>
            <a:ext cx="9098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672384" y="4193491"/>
            <a:ext cx="9098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kumimoji="1" lang="en-US" altLang="zh-CN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015632" y="3092767"/>
            <a:ext cx="95438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学科</a:t>
            </a:r>
            <a:r>
              <a:rPr kumimoji="1" lang="zh-CN" altLang="en-US" sz="2400" b="1" dirty="0" smtClean="0">
                <a:ln w="10160">
                  <a:noFill/>
                  <a:prstDash val="solid"/>
                </a:ln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建设</a:t>
            </a:r>
            <a:endParaRPr kumimoji="1" lang="en-US" altLang="zh-CN" sz="2400" b="1" dirty="0" smtClean="0">
              <a:ln w="10160">
                <a:noFill/>
                <a:prstDash val="solid"/>
              </a:ln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endParaRPr lang="zh-CN" altLang="en-US" sz="2400" dirty="0">
              <a:solidFill>
                <a:srgbClr val="FF00FF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23530" y="4122134"/>
            <a:ext cx="27363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kumimoji="1" lang="zh-CN" altLang="en-US" sz="16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专业研究机构建设管理制度不健全，关系错位</a:t>
            </a:r>
            <a:endParaRPr lang="zh-CN" altLang="en-US" sz="16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40815" y="2537958"/>
            <a:ext cx="29356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kumimoji="1" lang="zh-CN" altLang="en-US" sz="16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学术队伍力量薄弱，研究能力有待提高</a:t>
            </a:r>
            <a:endParaRPr lang="zh-CN" altLang="en-US" sz="16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860347" y="4050125"/>
            <a:ext cx="303213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kumimoji="1" lang="zh-CN" altLang="en-US" sz="16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专业人才培养问题重重</a:t>
            </a:r>
            <a:endParaRPr lang="zh-CN" altLang="en-US" sz="16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7117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2000"/>
    </mc:Choice>
    <mc:Fallback xmlns=""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第三</a:t>
            </a: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节 我国职业教育学科建设的历史任务</a:t>
            </a:r>
            <a:r>
              <a:rPr kumimoji="1" lang="en-US" altLang="zh-CN" sz="28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/>
            </a:r>
            <a:br>
              <a:rPr kumimoji="1" lang="en-US" altLang="zh-CN" sz="28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05" name="组合 104"/>
          <p:cNvGrpSpPr/>
          <p:nvPr/>
        </p:nvGrpSpPr>
        <p:grpSpPr>
          <a:xfrm rot="60000">
            <a:off x="4641983" y="2870791"/>
            <a:ext cx="1215135" cy="1229524"/>
            <a:chOff x="7019011" y="3001823"/>
            <a:chExt cx="1215135" cy="1229524"/>
          </a:xfrm>
        </p:grpSpPr>
        <p:grpSp>
          <p:nvGrpSpPr>
            <p:cNvPr id="106" name="组合 105"/>
            <p:cNvGrpSpPr/>
            <p:nvPr/>
          </p:nvGrpSpPr>
          <p:grpSpPr>
            <a:xfrm>
              <a:off x="7019011" y="3001823"/>
              <a:ext cx="1215135" cy="1229524"/>
              <a:chOff x="7019011" y="3001823"/>
              <a:chExt cx="1215135" cy="1229524"/>
            </a:xfrm>
          </p:grpSpPr>
          <p:sp>
            <p:nvSpPr>
              <p:cNvPr id="110" name="圆角矩形 109"/>
              <p:cNvSpPr/>
              <p:nvPr/>
            </p:nvSpPr>
            <p:spPr>
              <a:xfrm rot="18848835">
                <a:off x="7019011" y="3016212"/>
                <a:ext cx="1215135" cy="1215135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 w="12700">
                <a:gradFill>
                  <a:gsLst>
                    <a:gs pos="0">
                      <a:schemeClr val="bg1">
                        <a:lumMod val="6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36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圆角矩形 110"/>
              <p:cNvSpPr/>
              <p:nvPr/>
            </p:nvSpPr>
            <p:spPr>
              <a:xfrm rot="18848835">
                <a:off x="7001079" y="3038974"/>
                <a:ext cx="1154670" cy="1080368"/>
              </a:xfrm>
              <a:prstGeom prst="roundRect">
                <a:avLst/>
              </a:prstGeom>
              <a:gradFill flip="none" rotWithShape="1">
                <a:gsLst>
                  <a:gs pos="79000">
                    <a:schemeClr val="bg1">
                      <a:alpha val="0"/>
                    </a:schemeClr>
                  </a:gs>
                  <a:gs pos="7000">
                    <a:schemeClr val="bg1">
                      <a:alpha val="83000"/>
                    </a:schemeClr>
                  </a:gs>
                </a:gsLst>
                <a:lin ang="3600000" scaled="0"/>
                <a:tileRect/>
              </a:gradFill>
              <a:ln w="349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7" name="紫色"/>
            <p:cNvGrpSpPr/>
            <p:nvPr/>
          </p:nvGrpSpPr>
          <p:grpSpPr>
            <a:xfrm>
              <a:off x="7050375" y="3117662"/>
              <a:ext cx="1012235" cy="1012235"/>
              <a:chOff x="3527444" y="2393143"/>
              <a:chExt cx="540000" cy="519956"/>
            </a:xfrm>
          </p:grpSpPr>
          <p:sp>
            <p:nvSpPr>
              <p:cNvPr id="108" name="椭圆 107"/>
              <p:cNvSpPr/>
              <p:nvPr/>
            </p:nvSpPr>
            <p:spPr>
              <a:xfrm rot="5400000">
                <a:off x="3537466" y="2383121"/>
                <a:ext cx="519956" cy="540000"/>
              </a:xfrm>
              <a:prstGeom prst="ellipse">
                <a:avLst/>
              </a:prstGeom>
              <a:gradFill flip="none" rotWithShape="1">
                <a:gsLst>
                  <a:gs pos="99000">
                    <a:srgbClr val="D2144F"/>
                  </a:gs>
                  <a:gs pos="19000">
                    <a:srgbClr val="FA9496"/>
                  </a:gs>
                </a:gsLst>
                <a:path path="circle">
                  <a:fillToRect l="50000" t="50000" r="50000" b="50000"/>
                </a:path>
                <a:tileRect/>
              </a:gradFill>
              <a:ln w="19050">
                <a:gradFill>
                  <a:gsLst>
                    <a:gs pos="18000">
                      <a:schemeClr val="tx1">
                        <a:lumMod val="50000"/>
                        <a:lumOff val="50000"/>
                      </a:schemeClr>
                    </a:gs>
                    <a:gs pos="58000">
                      <a:schemeClr val="bg1">
                        <a:lumMod val="95000"/>
                      </a:schemeClr>
                    </a:gs>
                  </a:gsLst>
                  <a:lin ang="240000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9" name="椭圆 5"/>
              <p:cNvSpPr/>
              <p:nvPr/>
            </p:nvSpPr>
            <p:spPr>
              <a:xfrm rot="19740000">
                <a:off x="3531707" y="2423748"/>
                <a:ext cx="405093" cy="271685"/>
              </a:xfrm>
              <a:custGeom>
                <a:avLst/>
                <a:gdLst>
                  <a:gd name="connsiteX0" fmla="*/ 0 w 1130751"/>
                  <a:gd name="connsiteY0" fmla="*/ 362853 h 725706"/>
                  <a:gd name="connsiteX1" fmla="*/ 565376 w 1130751"/>
                  <a:gd name="connsiteY1" fmla="*/ 0 h 725706"/>
                  <a:gd name="connsiteX2" fmla="*/ 1130752 w 1130751"/>
                  <a:gd name="connsiteY2" fmla="*/ 362853 h 725706"/>
                  <a:gd name="connsiteX3" fmla="*/ 565376 w 1130751"/>
                  <a:gd name="connsiteY3" fmla="*/ 725706 h 725706"/>
                  <a:gd name="connsiteX4" fmla="*/ 0 w 1130751"/>
                  <a:gd name="connsiteY4" fmla="*/ 362853 h 725706"/>
                  <a:gd name="connsiteX0" fmla="*/ 26 w 1130778"/>
                  <a:gd name="connsiteY0" fmla="*/ 367383 h 730236"/>
                  <a:gd name="connsiteX1" fmla="*/ 547841 w 1130778"/>
                  <a:gd name="connsiteY1" fmla="*/ 0 h 730236"/>
                  <a:gd name="connsiteX2" fmla="*/ 1130778 w 1130778"/>
                  <a:gd name="connsiteY2" fmla="*/ 367383 h 730236"/>
                  <a:gd name="connsiteX3" fmla="*/ 565402 w 1130778"/>
                  <a:gd name="connsiteY3" fmla="*/ 730236 h 730236"/>
                  <a:gd name="connsiteX4" fmla="*/ 26 w 1130778"/>
                  <a:gd name="connsiteY4" fmla="*/ 367383 h 730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0778" h="730236">
                    <a:moveTo>
                      <a:pt x="26" y="367383"/>
                    </a:moveTo>
                    <a:cubicBezTo>
                      <a:pt x="-2901" y="245677"/>
                      <a:pt x="235592" y="0"/>
                      <a:pt x="547841" y="0"/>
                    </a:cubicBezTo>
                    <a:cubicBezTo>
                      <a:pt x="860090" y="0"/>
                      <a:pt x="1130778" y="166985"/>
                      <a:pt x="1130778" y="367383"/>
                    </a:cubicBezTo>
                    <a:cubicBezTo>
                      <a:pt x="1130778" y="567781"/>
                      <a:pt x="877651" y="730236"/>
                      <a:pt x="565402" y="730236"/>
                    </a:cubicBezTo>
                    <a:cubicBezTo>
                      <a:pt x="253153" y="730236"/>
                      <a:pt x="2953" y="489089"/>
                      <a:pt x="26" y="367383"/>
                    </a:cubicBezTo>
                    <a:close/>
                  </a:path>
                </a:pathLst>
              </a:custGeom>
              <a:gradFill flip="none" rotWithShape="1">
                <a:gsLst>
                  <a:gs pos="79000">
                    <a:schemeClr val="bg1">
                      <a:alpha val="0"/>
                    </a:schemeClr>
                  </a:gs>
                  <a:gs pos="7000">
                    <a:schemeClr val="bg1">
                      <a:alpha val="83000"/>
                    </a:schemeClr>
                  </a:gs>
                </a:gsLst>
                <a:lin ang="5400000" scaled="0"/>
                <a:tileRect/>
              </a:gradFill>
              <a:ln w="349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12" name="组合 111"/>
          <p:cNvGrpSpPr/>
          <p:nvPr/>
        </p:nvGrpSpPr>
        <p:grpSpPr>
          <a:xfrm rot="120000">
            <a:off x="3706403" y="1932591"/>
            <a:ext cx="1215135" cy="1215135"/>
            <a:chOff x="1014334" y="2996555"/>
            <a:chExt cx="1215135" cy="1215135"/>
          </a:xfrm>
        </p:grpSpPr>
        <p:grpSp>
          <p:nvGrpSpPr>
            <p:cNvPr id="113" name="组合 112"/>
            <p:cNvGrpSpPr/>
            <p:nvPr/>
          </p:nvGrpSpPr>
          <p:grpSpPr>
            <a:xfrm>
              <a:off x="1014334" y="2996555"/>
              <a:ext cx="1215135" cy="1215135"/>
              <a:chOff x="1014335" y="3065624"/>
              <a:chExt cx="1215135" cy="1215135"/>
            </a:xfrm>
          </p:grpSpPr>
          <p:sp>
            <p:nvSpPr>
              <p:cNvPr id="117" name="圆角矩形 116"/>
              <p:cNvSpPr/>
              <p:nvPr/>
            </p:nvSpPr>
            <p:spPr>
              <a:xfrm rot="18848835">
                <a:off x="1014335" y="3065624"/>
                <a:ext cx="1215135" cy="1215135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 w="12700">
                <a:gradFill>
                  <a:gsLst>
                    <a:gs pos="0">
                      <a:schemeClr val="bg1">
                        <a:lumMod val="6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90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圆角矩形 117"/>
              <p:cNvSpPr/>
              <p:nvPr/>
            </p:nvSpPr>
            <p:spPr>
              <a:xfrm rot="18848835">
                <a:off x="1016410" y="3116612"/>
                <a:ext cx="1154670" cy="1080368"/>
              </a:xfrm>
              <a:prstGeom prst="roundRect">
                <a:avLst/>
              </a:prstGeom>
              <a:gradFill flip="none" rotWithShape="1">
                <a:gsLst>
                  <a:gs pos="79000">
                    <a:schemeClr val="bg1">
                      <a:alpha val="0"/>
                    </a:schemeClr>
                  </a:gs>
                  <a:gs pos="7000">
                    <a:schemeClr val="bg1">
                      <a:alpha val="83000"/>
                    </a:schemeClr>
                  </a:gs>
                </a:gsLst>
                <a:lin ang="3600000" scaled="0"/>
                <a:tileRect/>
              </a:gradFill>
              <a:ln w="349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14" name="组合 113"/>
            <p:cNvGrpSpPr/>
            <p:nvPr/>
          </p:nvGrpSpPr>
          <p:grpSpPr>
            <a:xfrm rot="10800000">
              <a:off x="1116101" y="3177716"/>
              <a:ext cx="1011600" cy="1011600"/>
              <a:chOff x="5146320" y="1614801"/>
              <a:chExt cx="1011600" cy="1011600"/>
            </a:xfrm>
          </p:grpSpPr>
          <p:sp>
            <p:nvSpPr>
              <p:cNvPr id="115" name="椭圆 114"/>
              <p:cNvSpPr/>
              <p:nvPr/>
            </p:nvSpPr>
            <p:spPr>
              <a:xfrm rot="10800000">
                <a:off x="5146320" y="1614801"/>
                <a:ext cx="1011600" cy="1011600"/>
              </a:xfrm>
              <a:prstGeom prst="ellipse">
                <a:avLst/>
              </a:prstGeom>
              <a:gradFill flip="none" rotWithShape="1">
                <a:gsLst>
                  <a:gs pos="99000">
                    <a:srgbClr val="005D8C"/>
                  </a:gs>
                  <a:gs pos="33000">
                    <a:srgbClr val="0095D0"/>
                  </a:gs>
                </a:gsLst>
                <a:path path="circle">
                  <a:fillToRect l="50000" t="50000" r="50000" b="50000"/>
                </a:path>
                <a:tileRect/>
              </a:gradFill>
              <a:ln w="19050">
                <a:gradFill>
                  <a:gsLst>
                    <a:gs pos="18000">
                      <a:schemeClr val="tx1">
                        <a:lumMod val="50000"/>
                        <a:lumOff val="50000"/>
                      </a:schemeClr>
                    </a:gs>
                    <a:gs pos="58000">
                      <a:schemeClr val="bg1">
                        <a:lumMod val="95000"/>
                      </a:schemeClr>
                    </a:gs>
                  </a:gsLst>
                  <a:lin ang="240000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16" name="椭圆 5"/>
              <p:cNvSpPr/>
              <p:nvPr/>
            </p:nvSpPr>
            <p:spPr>
              <a:xfrm rot="8940000">
                <a:off x="5390891" y="2045395"/>
                <a:ext cx="759351" cy="528908"/>
              </a:xfrm>
              <a:custGeom>
                <a:avLst/>
                <a:gdLst>
                  <a:gd name="connsiteX0" fmla="*/ 0 w 1130751"/>
                  <a:gd name="connsiteY0" fmla="*/ 362853 h 725706"/>
                  <a:gd name="connsiteX1" fmla="*/ 565376 w 1130751"/>
                  <a:gd name="connsiteY1" fmla="*/ 0 h 725706"/>
                  <a:gd name="connsiteX2" fmla="*/ 1130752 w 1130751"/>
                  <a:gd name="connsiteY2" fmla="*/ 362853 h 725706"/>
                  <a:gd name="connsiteX3" fmla="*/ 565376 w 1130751"/>
                  <a:gd name="connsiteY3" fmla="*/ 725706 h 725706"/>
                  <a:gd name="connsiteX4" fmla="*/ 0 w 1130751"/>
                  <a:gd name="connsiteY4" fmla="*/ 362853 h 725706"/>
                  <a:gd name="connsiteX0" fmla="*/ 26 w 1130778"/>
                  <a:gd name="connsiteY0" fmla="*/ 367383 h 730236"/>
                  <a:gd name="connsiteX1" fmla="*/ 547841 w 1130778"/>
                  <a:gd name="connsiteY1" fmla="*/ 0 h 730236"/>
                  <a:gd name="connsiteX2" fmla="*/ 1130778 w 1130778"/>
                  <a:gd name="connsiteY2" fmla="*/ 367383 h 730236"/>
                  <a:gd name="connsiteX3" fmla="*/ 565402 w 1130778"/>
                  <a:gd name="connsiteY3" fmla="*/ 730236 h 730236"/>
                  <a:gd name="connsiteX4" fmla="*/ 26 w 1130778"/>
                  <a:gd name="connsiteY4" fmla="*/ 367383 h 730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0778" h="730236">
                    <a:moveTo>
                      <a:pt x="26" y="367383"/>
                    </a:moveTo>
                    <a:cubicBezTo>
                      <a:pt x="-2901" y="245677"/>
                      <a:pt x="235592" y="0"/>
                      <a:pt x="547841" y="0"/>
                    </a:cubicBezTo>
                    <a:cubicBezTo>
                      <a:pt x="860090" y="0"/>
                      <a:pt x="1130778" y="166985"/>
                      <a:pt x="1130778" y="367383"/>
                    </a:cubicBezTo>
                    <a:cubicBezTo>
                      <a:pt x="1130778" y="567781"/>
                      <a:pt x="877651" y="730236"/>
                      <a:pt x="565402" y="730236"/>
                    </a:cubicBezTo>
                    <a:cubicBezTo>
                      <a:pt x="253153" y="730236"/>
                      <a:pt x="2953" y="489089"/>
                      <a:pt x="26" y="367383"/>
                    </a:cubicBezTo>
                    <a:close/>
                  </a:path>
                </a:pathLst>
              </a:custGeom>
              <a:gradFill flip="none" rotWithShape="1">
                <a:gsLst>
                  <a:gs pos="79000">
                    <a:schemeClr val="bg1">
                      <a:alpha val="0"/>
                    </a:schemeClr>
                  </a:gs>
                  <a:gs pos="7000">
                    <a:schemeClr val="bg1">
                      <a:alpha val="83000"/>
                    </a:schemeClr>
                  </a:gs>
                </a:gsLst>
                <a:lin ang="5400000" scaled="0"/>
                <a:tileRect/>
              </a:gradFill>
              <a:ln w="349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19" name="组合 118"/>
          <p:cNvGrpSpPr/>
          <p:nvPr/>
        </p:nvGrpSpPr>
        <p:grpSpPr>
          <a:xfrm>
            <a:off x="2735690" y="2842858"/>
            <a:ext cx="1215135" cy="1215135"/>
            <a:chOff x="2063294" y="2238732"/>
            <a:chExt cx="1215135" cy="1215135"/>
          </a:xfrm>
        </p:grpSpPr>
        <p:grpSp>
          <p:nvGrpSpPr>
            <p:cNvPr id="120" name="组合 119"/>
            <p:cNvGrpSpPr/>
            <p:nvPr/>
          </p:nvGrpSpPr>
          <p:grpSpPr>
            <a:xfrm>
              <a:off x="2063294" y="2238732"/>
              <a:ext cx="1215135" cy="1215135"/>
              <a:chOff x="1281994" y="3007570"/>
              <a:chExt cx="1215135" cy="1215135"/>
            </a:xfrm>
          </p:grpSpPr>
          <p:sp>
            <p:nvSpPr>
              <p:cNvPr id="124" name="圆角矩形 123"/>
              <p:cNvSpPr/>
              <p:nvPr/>
            </p:nvSpPr>
            <p:spPr>
              <a:xfrm rot="18848835">
                <a:off x="1281994" y="3007570"/>
                <a:ext cx="1215135" cy="1215135"/>
              </a:xfrm>
              <a:prstGeom prst="roundRect">
                <a:avLst/>
              </a:prstGeom>
              <a:solidFill>
                <a:schemeClr val="bg1">
                  <a:lumMod val="85000"/>
                  <a:alpha val="71000"/>
                </a:schemeClr>
              </a:solidFill>
              <a:ln w="12700">
                <a:gradFill>
                  <a:gsLst>
                    <a:gs pos="0">
                      <a:schemeClr val="bg1">
                        <a:lumMod val="6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120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圆角矩形 124"/>
              <p:cNvSpPr/>
              <p:nvPr/>
            </p:nvSpPr>
            <p:spPr>
              <a:xfrm rot="18848835">
                <a:off x="1282542" y="3050735"/>
                <a:ext cx="1154670" cy="1080368"/>
              </a:xfrm>
              <a:prstGeom prst="roundRect">
                <a:avLst/>
              </a:prstGeom>
              <a:gradFill flip="none" rotWithShape="1">
                <a:gsLst>
                  <a:gs pos="79000">
                    <a:schemeClr val="bg1">
                      <a:alpha val="0"/>
                    </a:schemeClr>
                  </a:gs>
                  <a:gs pos="7000">
                    <a:schemeClr val="bg1">
                      <a:alpha val="83000"/>
                    </a:schemeClr>
                  </a:gs>
                </a:gsLst>
                <a:lin ang="3600000" scaled="0"/>
                <a:tileRect/>
              </a:gradFill>
              <a:ln w="349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1" name="组合 120"/>
            <p:cNvGrpSpPr/>
            <p:nvPr/>
          </p:nvGrpSpPr>
          <p:grpSpPr>
            <a:xfrm rot="715933">
              <a:off x="2221103" y="2340499"/>
              <a:ext cx="1034384" cy="1011600"/>
              <a:chOff x="2432416" y="1755439"/>
              <a:chExt cx="1034384" cy="1011600"/>
            </a:xfrm>
          </p:grpSpPr>
          <p:sp>
            <p:nvSpPr>
              <p:cNvPr id="122" name="椭圆 121"/>
              <p:cNvSpPr/>
              <p:nvPr/>
            </p:nvSpPr>
            <p:spPr>
              <a:xfrm>
                <a:off x="2455200" y="1755439"/>
                <a:ext cx="1011600" cy="1011600"/>
              </a:xfrm>
              <a:prstGeom prst="ellipse">
                <a:avLst/>
              </a:prstGeom>
              <a:gradFill flip="none" rotWithShape="1">
                <a:gsLst>
                  <a:gs pos="99000">
                    <a:srgbClr val="0C7804"/>
                  </a:gs>
                  <a:gs pos="29000">
                    <a:srgbClr val="89C921"/>
                  </a:gs>
                </a:gsLst>
                <a:path path="circle">
                  <a:fillToRect l="50000" t="50000" r="50000" b="50000"/>
                </a:path>
                <a:tileRect/>
              </a:gradFill>
              <a:ln w="19050">
                <a:gradFill>
                  <a:gsLst>
                    <a:gs pos="18000">
                      <a:schemeClr val="tx1">
                        <a:lumMod val="50000"/>
                        <a:lumOff val="50000"/>
                      </a:schemeClr>
                    </a:gs>
                    <a:gs pos="58000">
                      <a:schemeClr val="bg1">
                        <a:lumMod val="95000"/>
                      </a:schemeClr>
                    </a:gs>
                  </a:gsLst>
                  <a:lin ang="240000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23" name="椭圆 5"/>
              <p:cNvSpPr/>
              <p:nvPr/>
            </p:nvSpPr>
            <p:spPr>
              <a:xfrm rot="19254215">
                <a:off x="2432416" y="1817610"/>
                <a:ext cx="759351" cy="528908"/>
              </a:xfrm>
              <a:custGeom>
                <a:avLst/>
                <a:gdLst>
                  <a:gd name="connsiteX0" fmla="*/ 0 w 1130751"/>
                  <a:gd name="connsiteY0" fmla="*/ 362853 h 725706"/>
                  <a:gd name="connsiteX1" fmla="*/ 565376 w 1130751"/>
                  <a:gd name="connsiteY1" fmla="*/ 0 h 725706"/>
                  <a:gd name="connsiteX2" fmla="*/ 1130752 w 1130751"/>
                  <a:gd name="connsiteY2" fmla="*/ 362853 h 725706"/>
                  <a:gd name="connsiteX3" fmla="*/ 565376 w 1130751"/>
                  <a:gd name="connsiteY3" fmla="*/ 725706 h 725706"/>
                  <a:gd name="connsiteX4" fmla="*/ 0 w 1130751"/>
                  <a:gd name="connsiteY4" fmla="*/ 362853 h 725706"/>
                  <a:gd name="connsiteX0" fmla="*/ 26 w 1130778"/>
                  <a:gd name="connsiteY0" fmla="*/ 367383 h 730236"/>
                  <a:gd name="connsiteX1" fmla="*/ 547841 w 1130778"/>
                  <a:gd name="connsiteY1" fmla="*/ 0 h 730236"/>
                  <a:gd name="connsiteX2" fmla="*/ 1130778 w 1130778"/>
                  <a:gd name="connsiteY2" fmla="*/ 367383 h 730236"/>
                  <a:gd name="connsiteX3" fmla="*/ 565402 w 1130778"/>
                  <a:gd name="connsiteY3" fmla="*/ 730236 h 730236"/>
                  <a:gd name="connsiteX4" fmla="*/ 26 w 1130778"/>
                  <a:gd name="connsiteY4" fmla="*/ 367383 h 730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0778" h="730236">
                    <a:moveTo>
                      <a:pt x="26" y="367383"/>
                    </a:moveTo>
                    <a:cubicBezTo>
                      <a:pt x="-2901" y="245677"/>
                      <a:pt x="235592" y="0"/>
                      <a:pt x="547841" y="0"/>
                    </a:cubicBezTo>
                    <a:cubicBezTo>
                      <a:pt x="860090" y="0"/>
                      <a:pt x="1130778" y="166985"/>
                      <a:pt x="1130778" y="367383"/>
                    </a:cubicBezTo>
                    <a:cubicBezTo>
                      <a:pt x="1130778" y="567781"/>
                      <a:pt x="877651" y="730236"/>
                      <a:pt x="565402" y="730236"/>
                    </a:cubicBezTo>
                    <a:cubicBezTo>
                      <a:pt x="253153" y="730236"/>
                      <a:pt x="2953" y="489089"/>
                      <a:pt x="26" y="367383"/>
                    </a:cubicBezTo>
                    <a:close/>
                  </a:path>
                </a:pathLst>
              </a:custGeom>
              <a:gradFill flip="none" rotWithShape="1">
                <a:gsLst>
                  <a:gs pos="79000">
                    <a:schemeClr val="bg1">
                      <a:alpha val="0"/>
                    </a:schemeClr>
                  </a:gs>
                  <a:gs pos="7000">
                    <a:schemeClr val="bg1">
                      <a:alpha val="83000"/>
                    </a:schemeClr>
                  </a:gs>
                </a:gsLst>
                <a:lin ang="5400000" scaled="0"/>
                <a:tileRect/>
              </a:gradFill>
              <a:ln w="349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26" name="组合 125"/>
          <p:cNvGrpSpPr/>
          <p:nvPr/>
        </p:nvGrpSpPr>
        <p:grpSpPr>
          <a:xfrm>
            <a:off x="3670923" y="3777796"/>
            <a:ext cx="1215135" cy="1215135"/>
            <a:chOff x="7535093" y="3259497"/>
            <a:chExt cx="1215135" cy="1215135"/>
          </a:xfrm>
        </p:grpSpPr>
        <p:grpSp>
          <p:nvGrpSpPr>
            <p:cNvPr id="127" name="组合 126"/>
            <p:cNvGrpSpPr/>
            <p:nvPr/>
          </p:nvGrpSpPr>
          <p:grpSpPr>
            <a:xfrm>
              <a:off x="7535093" y="3259497"/>
              <a:ext cx="1215135" cy="1215135"/>
              <a:chOff x="7535093" y="3259497"/>
              <a:chExt cx="1215135" cy="1215135"/>
            </a:xfrm>
          </p:grpSpPr>
          <p:sp>
            <p:nvSpPr>
              <p:cNvPr id="131" name="圆角矩形 130"/>
              <p:cNvSpPr/>
              <p:nvPr/>
            </p:nvSpPr>
            <p:spPr>
              <a:xfrm rot="18848835">
                <a:off x="7535093" y="3259497"/>
                <a:ext cx="1215135" cy="1215135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 w="12700">
                <a:gradFill>
                  <a:gsLst>
                    <a:gs pos="0">
                      <a:schemeClr val="bg1">
                        <a:lumMod val="6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102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圆角矩形 131"/>
              <p:cNvSpPr/>
              <p:nvPr/>
            </p:nvSpPr>
            <p:spPr>
              <a:xfrm rot="18848835">
                <a:off x="7544468" y="3303917"/>
                <a:ext cx="1154670" cy="1080368"/>
              </a:xfrm>
              <a:prstGeom prst="roundRect">
                <a:avLst/>
              </a:prstGeom>
              <a:gradFill flip="none" rotWithShape="1">
                <a:gsLst>
                  <a:gs pos="79000">
                    <a:schemeClr val="bg1">
                      <a:alpha val="0"/>
                    </a:schemeClr>
                  </a:gs>
                  <a:gs pos="7000">
                    <a:schemeClr val="bg1">
                      <a:alpha val="83000"/>
                    </a:schemeClr>
                  </a:gs>
                </a:gsLst>
                <a:lin ang="3600000" scaled="0"/>
                <a:tileRect/>
              </a:gradFill>
              <a:ln w="349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8" name="组合 127"/>
            <p:cNvGrpSpPr/>
            <p:nvPr/>
          </p:nvGrpSpPr>
          <p:grpSpPr>
            <a:xfrm>
              <a:off x="7626629" y="3271824"/>
              <a:ext cx="1029631" cy="1011600"/>
              <a:chOff x="5173561" y="4250071"/>
              <a:chExt cx="1029631" cy="1011600"/>
            </a:xfrm>
          </p:grpSpPr>
          <p:sp>
            <p:nvSpPr>
              <p:cNvPr id="129" name="椭圆 128"/>
              <p:cNvSpPr/>
              <p:nvPr/>
            </p:nvSpPr>
            <p:spPr>
              <a:xfrm rot="11520000">
                <a:off x="5191592" y="4250071"/>
                <a:ext cx="1011600" cy="1011600"/>
              </a:xfrm>
              <a:prstGeom prst="ellipse">
                <a:avLst/>
              </a:prstGeom>
              <a:gradFill flip="none" rotWithShape="1">
                <a:gsLst>
                  <a:gs pos="99000">
                    <a:srgbClr val="C83C00"/>
                  </a:gs>
                  <a:gs pos="29000">
                    <a:srgbClr val="FFC805"/>
                  </a:gs>
                </a:gsLst>
                <a:path path="circle">
                  <a:fillToRect l="50000" t="50000" r="50000" b="50000"/>
                </a:path>
                <a:tileRect/>
              </a:gradFill>
              <a:ln w="19050">
                <a:gradFill>
                  <a:gsLst>
                    <a:gs pos="18000">
                      <a:schemeClr val="tx1">
                        <a:lumMod val="50000"/>
                        <a:lumOff val="50000"/>
                      </a:schemeClr>
                    </a:gs>
                    <a:gs pos="58000">
                      <a:schemeClr val="bg1">
                        <a:lumMod val="95000"/>
                      </a:schemeClr>
                    </a:gs>
                  </a:gsLst>
                  <a:lin ang="240000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30" name="椭圆 5"/>
              <p:cNvSpPr/>
              <p:nvPr/>
            </p:nvSpPr>
            <p:spPr>
              <a:xfrm rot="18996664">
                <a:off x="5173561" y="4333417"/>
                <a:ext cx="759351" cy="528908"/>
              </a:xfrm>
              <a:custGeom>
                <a:avLst/>
                <a:gdLst>
                  <a:gd name="connsiteX0" fmla="*/ 0 w 1130751"/>
                  <a:gd name="connsiteY0" fmla="*/ 362853 h 725706"/>
                  <a:gd name="connsiteX1" fmla="*/ 565376 w 1130751"/>
                  <a:gd name="connsiteY1" fmla="*/ 0 h 725706"/>
                  <a:gd name="connsiteX2" fmla="*/ 1130752 w 1130751"/>
                  <a:gd name="connsiteY2" fmla="*/ 362853 h 725706"/>
                  <a:gd name="connsiteX3" fmla="*/ 565376 w 1130751"/>
                  <a:gd name="connsiteY3" fmla="*/ 725706 h 725706"/>
                  <a:gd name="connsiteX4" fmla="*/ 0 w 1130751"/>
                  <a:gd name="connsiteY4" fmla="*/ 362853 h 725706"/>
                  <a:gd name="connsiteX0" fmla="*/ 26 w 1130778"/>
                  <a:gd name="connsiteY0" fmla="*/ 367383 h 730236"/>
                  <a:gd name="connsiteX1" fmla="*/ 547841 w 1130778"/>
                  <a:gd name="connsiteY1" fmla="*/ 0 h 730236"/>
                  <a:gd name="connsiteX2" fmla="*/ 1130778 w 1130778"/>
                  <a:gd name="connsiteY2" fmla="*/ 367383 h 730236"/>
                  <a:gd name="connsiteX3" fmla="*/ 565402 w 1130778"/>
                  <a:gd name="connsiteY3" fmla="*/ 730236 h 730236"/>
                  <a:gd name="connsiteX4" fmla="*/ 26 w 1130778"/>
                  <a:gd name="connsiteY4" fmla="*/ 367383 h 730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0778" h="730236">
                    <a:moveTo>
                      <a:pt x="26" y="367383"/>
                    </a:moveTo>
                    <a:cubicBezTo>
                      <a:pt x="-2901" y="245677"/>
                      <a:pt x="235592" y="0"/>
                      <a:pt x="547841" y="0"/>
                    </a:cubicBezTo>
                    <a:cubicBezTo>
                      <a:pt x="860090" y="0"/>
                      <a:pt x="1130778" y="166985"/>
                      <a:pt x="1130778" y="367383"/>
                    </a:cubicBezTo>
                    <a:cubicBezTo>
                      <a:pt x="1130778" y="567781"/>
                      <a:pt x="877651" y="730236"/>
                      <a:pt x="565402" y="730236"/>
                    </a:cubicBezTo>
                    <a:cubicBezTo>
                      <a:pt x="253153" y="730236"/>
                      <a:pt x="2953" y="489089"/>
                      <a:pt x="26" y="367383"/>
                    </a:cubicBezTo>
                    <a:close/>
                  </a:path>
                </a:pathLst>
              </a:custGeom>
              <a:gradFill flip="none" rotWithShape="1">
                <a:gsLst>
                  <a:gs pos="79000">
                    <a:schemeClr val="bg1">
                      <a:alpha val="0"/>
                    </a:schemeClr>
                  </a:gs>
                  <a:gs pos="7000">
                    <a:schemeClr val="bg1">
                      <a:alpha val="83000"/>
                    </a:schemeClr>
                  </a:gs>
                </a:gsLst>
                <a:lin ang="5400000" scaled="0"/>
                <a:tileRect/>
              </a:gradFill>
              <a:ln w="349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133" name="TextBox 11"/>
          <p:cNvSpPr txBox="1">
            <a:spLocks noChangeArrowheads="1"/>
          </p:cNvSpPr>
          <p:nvPr/>
        </p:nvSpPr>
        <p:spPr bwMode="auto">
          <a:xfrm flipH="1">
            <a:off x="5754429" y="2175625"/>
            <a:ext cx="1481866" cy="83099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 eaLnBrk="1" hangingPunct="1">
              <a:defRPr/>
            </a:pPr>
            <a:r>
              <a:rPr lang="zh-CN" altLang="en-US" sz="1600" b="1" kern="0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均衡发展，职业教育学科应科学布局</a:t>
            </a:r>
            <a:endParaRPr lang="en-US" altLang="zh-CN" sz="1600" b="1" kern="0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134" name="直接连接符 133"/>
          <p:cNvCxnSpPr/>
          <p:nvPr/>
        </p:nvCxnSpPr>
        <p:spPr>
          <a:xfrm flipH="1">
            <a:off x="4299650" y="2096359"/>
            <a:ext cx="1394573" cy="1394741"/>
          </a:xfrm>
          <a:prstGeom prst="line">
            <a:avLst/>
          </a:prstGeom>
          <a:ln w="12700">
            <a:solidFill>
              <a:srgbClr val="0070C0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矩形 134"/>
          <p:cNvSpPr/>
          <p:nvPr/>
        </p:nvSpPr>
        <p:spPr>
          <a:xfrm>
            <a:off x="5679188" y="2197967"/>
            <a:ext cx="43200" cy="432000"/>
          </a:xfrm>
          <a:prstGeom prst="rect">
            <a:avLst/>
          </a:prstGeom>
          <a:solidFill>
            <a:srgbClr val="0070C0"/>
          </a:solidFill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6" name="直接连接符 135"/>
          <p:cNvCxnSpPr/>
          <p:nvPr/>
        </p:nvCxnSpPr>
        <p:spPr>
          <a:xfrm>
            <a:off x="5700788" y="2085615"/>
            <a:ext cx="1130999" cy="0"/>
          </a:xfrm>
          <a:prstGeom prst="line">
            <a:avLst/>
          </a:prstGeom>
          <a:ln w="12700">
            <a:solidFill>
              <a:srgbClr val="0070C0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TextBox 11"/>
          <p:cNvSpPr txBox="1">
            <a:spLocks noChangeArrowheads="1"/>
          </p:cNvSpPr>
          <p:nvPr/>
        </p:nvSpPr>
        <p:spPr bwMode="auto">
          <a:xfrm flipH="1">
            <a:off x="5887329" y="4122070"/>
            <a:ext cx="1636997" cy="83099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 eaLnBrk="1" hangingPunct="1">
              <a:defRPr/>
            </a:pPr>
            <a:r>
              <a:rPr lang="zh-CN" altLang="en-US" sz="1600" b="1" kern="0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凝练聚焦，明确职业教育学科的主攻方向</a:t>
            </a:r>
            <a:endParaRPr lang="en-US" altLang="zh-CN" sz="1600" b="1" kern="0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138" name="直接连接符 137"/>
          <p:cNvCxnSpPr/>
          <p:nvPr/>
        </p:nvCxnSpPr>
        <p:spPr>
          <a:xfrm flipH="1" flipV="1">
            <a:off x="4325248" y="3492747"/>
            <a:ext cx="1496390" cy="1500684"/>
          </a:xfrm>
          <a:prstGeom prst="line">
            <a:avLst/>
          </a:prstGeom>
          <a:ln w="12700">
            <a:solidFill>
              <a:srgbClr val="E91758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矩形 138"/>
          <p:cNvSpPr/>
          <p:nvPr/>
        </p:nvSpPr>
        <p:spPr>
          <a:xfrm>
            <a:off x="5808978" y="4479979"/>
            <a:ext cx="43200" cy="432000"/>
          </a:xfrm>
          <a:prstGeom prst="rect">
            <a:avLst/>
          </a:prstGeom>
          <a:solidFill>
            <a:srgbClr val="D21450"/>
          </a:solidFill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0" name="直接连接符 139"/>
          <p:cNvCxnSpPr/>
          <p:nvPr/>
        </p:nvCxnSpPr>
        <p:spPr>
          <a:xfrm flipV="1">
            <a:off x="5818372" y="4975034"/>
            <a:ext cx="1120277" cy="10964"/>
          </a:xfrm>
          <a:prstGeom prst="line">
            <a:avLst/>
          </a:prstGeom>
          <a:ln w="12700">
            <a:solidFill>
              <a:srgbClr val="E91758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TextBox 11"/>
          <p:cNvSpPr txBox="1">
            <a:spLocks noChangeArrowheads="1"/>
          </p:cNvSpPr>
          <p:nvPr/>
        </p:nvSpPr>
        <p:spPr bwMode="auto">
          <a:xfrm flipH="1">
            <a:off x="1043606" y="4081781"/>
            <a:ext cx="1578223" cy="83099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 eaLnBrk="1" hangingPunct="1">
              <a:defRPr/>
            </a:pPr>
            <a:r>
              <a:rPr lang="zh-CN" altLang="en-US" sz="1600" b="1" kern="0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把握范畴，构建职业教育学科的结构体系</a:t>
            </a:r>
            <a:endParaRPr lang="en-US" altLang="zh-CN" sz="1600" b="1" kern="0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142" name="直接连接符 141"/>
          <p:cNvCxnSpPr/>
          <p:nvPr/>
        </p:nvCxnSpPr>
        <p:spPr>
          <a:xfrm flipV="1">
            <a:off x="2716293" y="3447291"/>
            <a:ext cx="1608953" cy="1546140"/>
          </a:xfrm>
          <a:prstGeom prst="line">
            <a:avLst/>
          </a:prstGeom>
          <a:ln w="12700">
            <a:solidFill>
              <a:srgbClr val="D6A300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矩形 142"/>
          <p:cNvSpPr/>
          <p:nvPr/>
        </p:nvSpPr>
        <p:spPr>
          <a:xfrm>
            <a:off x="2679313" y="4453371"/>
            <a:ext cx="43200" cy="432000"/>
          </a:xfrm>
          <a:prstGeom prst="rect">
            <a:avLst/>
          </a:prstGeom>
          <a:solidFill>
            <a:srgbClr val="D6A300"/>
          </a:solidFill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4" name="直接连接符 143"/>
          <p:cNvCxnSpPr/>
          <p:nvPr/>
        </p:nvCxnSpPr>
        <p:spPr>
          <a:xfrm>
            <a:off x="1501981" y="4993431"/>
            <a:ext cx="1209860" cy="0"/>
          </a:xfrm>
          <a:prstGeom prst="line">
            <a:avLst/>
          </a:prstGeom>
          <a:ln w="12700">
            <a:solidFill>
              <a:srgbClr val="D6A300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TextBox 11"/>
          <p:cNvSpPr txBox="1">
            <a:spLocks noChangeArrowheads="1"/>
          </p:cNvSpPr>
          <p:nvPr/>
        </p:nvSpPr>
        <p:spPr bwMode="auto">
          <a:xfrm flipH="1">
            <a:off x="1115616" y="2096359"/>
            <a:ext cx="1706772" cy="83099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 eaLnBrk="1" hangingPunct="1">
              <a:defRPr/>
            </a:pPr>
            <a:r>
              <a:rPr lang="zh-CN" altLang="en-US" sz="1600" b="1" kern="0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着重应用，助推实践化职业教育学科发展</a:t>
            </a:r>
            <a:endParaRPr lang="en-US" altLang="zh-CN" sz="1600" b="1" kern="0" dirty="0" smtClean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146" name="直接连接符 145"/>
          <p:cNvCxnSpPr/>
          <p:nvPr/>
        </p:nvCxnSpPr>
        <p:spPr>
          <a:xfrm>
            <a:off x="2854659" y="2009433"/>
            <a:ext cx="1423831" cy="1437858"/>
          </a:xfrm>
          <a:prstGeom prst="line">
            <a:avLst/>
          </a:prstGeom>
          <a:ln w="12700">
            <a:solidFill>
              <a:srgbClr val="095D03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矩形 146"/>
          <p:cNvSpPr/>
          <p:nvPr/>
        </p:nvSpPr>
        <p:spPr>
          <a:xfrm>
            <a:off x="2811031" y="2128545"/>
            <a:ext cx="45719" cy="432000"/>
          </a:xfrm>
          <a:prstGeom prst="rect">
            <a:avLst/>
          </a:prstGeom>
          <a:solidFill>
            <a:srgbClr val="0C7804"/>
          </a:solidFill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8" name="直接连接符 147"/>
          <p:cNvCxnSpPr/>
          <p:nvPr/>
        </p:nvCxnSpPr>
        <p:spPr>
          <a:xfrm flipV="1">
            <a:off x="1644372" y="2016193"/>
            <a:ext cx="1209860" cy="6160"/>
          </a:xfrm>
          <a:prstGeom prst="line">
            <a:avLst/>
          </a:prstGeom>
          <a:ln w="12700">
            <a:solidFill>
              <a:srgbClr val="095D03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TextBox 11"/>
          <p:cNvSpPr txBox="1">
            <a:spLocks noChangeArrowheads="1"/>
          </p:cNvSpPr>
          <p:nvPr/>
        </p:nvSpPr>
        <p:spPr bwMode="auto">
          <a:xfrm flipH="1">
            <a:off x="1786190" y="1708416"/>
            <a:ext cx="1146175" cy="338554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600" b="1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第四</a:t>
            </a:r>
            <a:endParaRPr lang="en-US" altLang="zh-CN" sz="1600" b="1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0" name="TextBox 11"/>
          <p:cNvSpPr txBox="1">
            <a:spLocks noChangeArrowheads="1"/>
          </p:cNvSpPr>
          <p:nvPr/>
        </p:nvSpPr>
        <p:spPr bwMode="auto">
          <a:xfrm flipH="1">
            <a:off x="5778386" y="1777838"/>
            <a:ext cx="1146175" cy="338554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600" b="1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endParaRPr lang="en-US" altLang="zh-CN" sz="1600" b="1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1" name="TextBox 11"/>
          <p:cNvSpPr txBox="1">
            <a:spLocks noChangeArrowheads="1"/>
          </p:cNvSpPr>
          <p:nvPr/>
        </p:nvSpPr>
        <p:spPr bwMode="auto">
          <a:xfrm flipH="1">
            <a:off x="5887331" y="4985998"/>
            <a:ext cx="1146175" cy="338554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600" b="1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第二</a:t>
            </a:r>
            <a:endParaRPr lang="en-US" altLang="zh-CN" sz="1600" b="1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2" name="TextBox 11"/>
          <p:cNvSpPr txBox="1">
            <a:spLocks noChangeArrowheads="1"/>
          </p:cNvSpPr>
          <p:nvPr/>
        </p:nvSpPr>
        <p:spPr bwMode="auto">
          <a:xfrm flipH="1">
            <a:off x="1540176" y="4993431"/>
            <a:ext cx="1146175" cy="338554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600" b="1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第三</a:t>
            </a:r>
            <a:endParaRPr lang="en-US" altLang="zh-CN" sz="1600" b="1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" name="左右箭头 4"/>
          <p:cNvSpPr/>
          <p:nvPr/>
        </p:nvSpPr>
        <p:spPr>
          <a:xfrm>
            <a:off x="3553379" y="2744830"/>
            <a:ext cx="1492541" cy="1492541"/>
          </a:xfrm>
          <a:custGeom>
            <a:avLst/>
            <a:gdLst/>
            <a:ahLst/>
            <a:cxnLst/>
            <a:rect l="l" t="t" r="r" b="b"/>
            <a:pathLst>
              <a:path w="2253953" h="2253953">
                <a:moveTo>
                  <a:pt x="1126975" y="0"/>
                </a:moveTo>
                <a:lnTo>
                  <a:pt x="1422111" y="326142"/>
                </a:lnTo>
                <a:lnTo>
                  <a:pt x="1236680" y="326142"/>
                </a:lnTo>
                <a:lnTo>
                  <a:pt x="1236680" y="1001522"/>
                </a:lnTo>
                <a:lnTo>
                  <a:pt x="1927811" y="1001522"/>
                </a:lnTo>
                <a:lnTo>
                  <a:pt x="1927811" y="816091"/>
                </a:lnTo>
                <a:lnTo>
                  <a:pt x="2253953" y="1111227"/>
                </a:lnTo>
                <a:lnTo>
                  <a:pt x="1927811" y="1406362"/>
                </a:lnTo>
                <a:lnTo>
                  <a:pt x="1927811" y="1220931"/>
                </a:lnTo>
                <a:lnTo>
                  <a:pt x="1236680" y="1220931"/>
                </a:lnTo>
                <a:lnTo>
                  <a:pt x="1236680" y="1927811"/>
                </a:lnTo>
                <a:lnTo>
                  <a:pt x="1422111" y="1927811"/>
                </a:lnTo>
                <a:lnTo>
                  <a:pt x="1126975" y="2253953"/>
                </a:lnTo>
                <a:lnTo>
                  <a:pt x="831840" y="1927811"/>
                </a:lnTo>
                <a:lnTo>
                  <a:pt x="1017271" y="1927811"/>
                </a:lnTo>
                <a:lnTo>
                  <a:pt x="1017271" y="1220931"/>
                </a:lnTo>
                <a:lnTo>
                  <a:pt x="326142" y="1220931"/>
                </a:lnTo>
                <a:lnTo>
                  <a:pt x="326142" y="1406362"/>
                </a:lnTo>
                <a:lnTo>
                  <a:pt x="0" y="1111227"/>
                </a:lnTo>
                <a:lnTo>
                  <a:pt x="326142" y="816091"/>
                </a:lnTo>
                <a:lnTo>
                  <a:pt x="326142" y="1001522"/>
                </a:lnTo>
                <a:lnTo>
                  <a:pt x="1017271" y="1001522"/>
                </a:lnTo>
                <a:lnTo>
                  <a:pt x="1017271" y="326142"/>
                </a:lnTo>
                <a:lnTo>
                  <a:pt x="831840" y="326142"/>
                </a:lnTo>
                <a:close/>
              </a:path>
            </a:pathLst>
          </a:custGeom>
          <a:solidFill>
            <a:schemeClr val="bg1"/>
          </a:solidFill>
          <a:ln w="6350">
            <a:noFill/>
          </a:ln>
          <a:effectLst>
            <a:outerShdw dist="25400" sx="103000" sy="103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4" name="组合 153"/>
          <p:cNvGrpSpPr/>
          <p:nvPr/>
        </p:nvGrpSpPr>
        <p:grpSpPr>
          <a:xfrm>
            <a:off x="3872034" y="3047680"/>
            <a:ext cx="877700" cy="857182"/>
            <a:chOff x="3967359" y="2121625"/>
            <a:chExt cx="2057854" cy="2057853"/>
          </a:xfrm>
        </p:grpSpPr>
        <p:sp>
          <p:nvSpPr>
            <p:cNvPr id="155" name="底盘"/>
            <p:cNvSpPr/>
            <p:nvPr/>
          </p:nvSpPr>
          <p:spPr>
            <a:xfrm>
              <a:off x="3967359" y="2121625"/>
              <a:ext cx="2057854" cy="205785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19050">
              <a:gradFill>
                <a:gsLst>
                  <a:gs pos="100000">
                    <a:schemeClr val="tx1">
                      <a:lumMod val="50000"/>
                      <a:lumOff val="50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  <a:gs pos="76000">
                    <a:schemeClr val="bg1">
                      <a:lumMod val="85000"/>
                    </a:schemeClr>
                  </a:gs>
                  <a:gs pos="27000">
                    <a:schemeClr val="bg1">
                      <a:lumMod val="85000"/>
                    </a:schemeClr>
                  </a:gs>
                </a:gsLst>
                <a:lin ang="1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底盘高光"/>
            <p:cNvSpPr/>
            <p:nvPr/>
          </p:nvSpPr>
          <p:spPr>
            <a:xfrm>
              <a:off x="3999577" y="2152567"/>
              <a:ext cx="1776765" cy="1754677"/>
            </a:xfrm>
            <a:custGeom>
              <a:avLst/>
              <a:gdLst>
                <a:gd name="connsiteX0" fmla="*/ 1590675 w 1590675"/>
                <a:gd name="connsiteY0" fmla="*/ 190500 h 1676400"/>
                <a:gd name="connsiteX1" fmla="*/ 38100 w 1590675"/>
                <a:gd name="connsiteY1" fmla="*/ 1676400 h 1676400"/>
                <a:gd name="connsiteX2" fmla="*/ 0 w 1590675"/>
                <a:gd name="connsiteY2" fmla="*/ 0 h 1676400"/>
                <a:gd name="connsiteX3" fmla="*/ 1590675 w 1590675"/>
                <a:gd name="connsiteY3" fmla="*/ 190500 h 1676400"/>
                <a:gd name="connsiteX0" fmla="*/ 1849104 w 1849104"/>
                <a:gd name="connsiteY0" fmla="*/ 381877 h 1867777"/>
                <a:gd name="connsiteX1" fmla="*/ 296529 w 1849104"/>
                <a:gd name="connsiteY1" fmla="*/ 1867777 h 1867777"/>
                <a:gd name="connsiteX2" fmla="*/ 258429 w 1849104"/>
                <a:gd name="connsiteY2" fmla="*/ 191377 h 1867777"/>
                <a:gd name="connsiteX3" fmla="*/ 1849104 w 1849104"/>
                <a:gd name="connsiteY3" fmla="*/ 381877 h 1867777"/>
                <a:gd name="connsiteX0" fmla="*/ 1849104 w 1849104"/>
                <a:gd name="connsiteY0" fmla="*/ 461641 h 1947541"/>
                <a:gd name="connsiteX1" fmla="*/ 296529 w 1849104"/>
                <a:gd name="connsiteY1" fmla="*/ 1947541 h 1947541"/>
                <a:gd name="connsiteX2" fmla="*/ 258429 w 1849104"/>
                <a:gd name="connsiteY2" fmla="*/ 271141 h 1947541"/>
                <a:gd name="connsiteX3" fmla="*/ 1849104 w 1849104"/>
                <a:gd name="connsiteY3" fmla="*/ 461641 h 1947541"/>
                <a:gd name="connsiteX0" fmla="*/ 1972055 w 1972055"/>
                <a:gd name="connsiteY0" fmla="*/ 461641 h 1947541"/>
                <a:gd name="connsiteX1" fmla="*/ 419480 w 1972055"/>
                <a:gd name="connsiteY1" fmla="*/ 1947541 h 1947541"/>
                <a:gd name="connsiteX2" fmla="*/ 381380 w 1972055"/>
                <a:gd name="connsiteY2" fmla="*/ 271141 h 1947541"/>
                <a:gd name="connsiteX3" fmla="*/ 1972055 w 1972055"/>
                <a:gd name="connsiteY3" fmla="*/ 461641 h 1947541"/>
                <a:gd name="connsiteX0" fmla="*/ 1972055 w 1972055"/>
                <a:gd name="connsiteY0" fmla="*/ 461641 h 1947541"/>
                <a:gd name="connsiteX1" fmla="*/ 419480 w 1972055"/>
                <a:gd name="connsiteY1" fmla="*/ 1947541 h 1947541"/>
                <a:gd name="connsiteX2" fmla="*/ 381380 w 1972055"/>
                <a:gd name="connsiteY2" fmla="*/ 271141 h 1947541"/>
                <a:gd name="connsiteX3" fmla="*/ 1972055 w 1972055"/>
                <a:gd name="connsiteY3" fmla="*/ 461641 h 1947541"/>
                <a:gd name="connsiteX0" fmla="*/ 1972055 w 1972055"/>
                <a:gd name="connsiteY0" fmla="*/ 461641 h 1947541"/>
                <a:gd name="connsiteX1" fmla="*/ 419480 w 1972055"/>
                <a:gd name="connsiteY1" fmla="*/ 1947541 h 1947541"/>
                <a:gd name="connsiteX2" fmla="*/ 381380 w 1972055"/>
                <a:gd name="connsiteY2" fmla="*/ 271141 h 1947541"/>
                <a:gd name="connsiteX3" fmla="*/ 1972055 w 1972055"/>
                <a:gd name="connsiteY3" fmla="*/ 461641 h 1947541"/>
                <a:gd name="connsiteX0" fmla="*/ 1972055 w 1972055"/>
                <a:gd name="connsiteY0" fmla="*/ 461641 h 1947541"/>
                <a:gd name="connsiteX1" fmla="*/ 419480 w 1972055"/>
                <a:gd name="connsiteY1" fmla="*/ 1947541 h 1947541"/>
                <a:gd name="connsiteX2" fmla="*/ 381380 w 1972055"/>
                <a:gd name="connsiteY2" fmla="*/ 271141 h 1947541"/>
                <a:gd name="connsiteX3" fmla="*/ 1972055 w 1972055"/>
                <a:gd name="connsiteY3" fmla="*/ 461641 h 1947541"/>
                <a:gd name="connsiteX0" fmla="*/ 1972055 w 1972055"/>
                <a:gd name="connsiteY0" fmla="*/ 461641 h 1947541"/>
                <a:gd name="connsiteX1" fmla="*/ 419480 w 1972055"/>
                <a:gd name="connsiteY1" fmla="*/ 1947541 h 1947541"/>
                <a:gd name="connsiteX2" fmla="*/ 381380 w 1972055"/>
                <a:gd name="connsiteY2" fmla="*/ 271141 h 1947541"/>
                <a:gd name="connsiteX3" fmla="*/ 1972055 w 1972055"/>
                <a:gd name="connsiteY3" fmla="*/ 461641 h 1947541"/>
                <a:gd name="connsiteX0" fmla="*/ 1972055 w 1972055"/>
                <a:gd name="connsiteY0" fmla="*/ 461641 h 1947541"/>
                <a:gd name="connsiteX1" fmla="*/ 419480 w 1972055"/>
                <a:gd name="connsiteY1" fmla="*/ 1947541 h 1947541"/>
                <a:gd name="connsiteX2" fmla="*/ 381380 w 1972055"/>
                <a:gd name="connsiteY2" fmla="*/ 271141 h 1947541"/>
                <a:gd name="connsiteX3" fmla="*/ 1972055 w 1972055"/>
                <a:gd name="connsiteY3" fmla="*/ 461641 h 1947541"/>
                <a:gd name="connsiteX0" fmla="*/ 1972055 w 1972055"/>
                <a:gd name="connsiteY0" fmla="*/ 461641 h 1947541"/>
                <a:gd name="connsiteX1" fmla="*/ 419480 w 1972055"/>
                <a:gd name="connsiteY1" fmla="*/ 1947541 h 1947541"/>
                <a:gd name="connsiteX2" fmla="*/ 381380 w 1972055"/>
                <a:gd name="connsiteY2" fmla="*/ 271141 h 1947541"/>
                <a:gd name="connsiteX3" fmla="*/ 1972055 w 1972055"/>
                <a:gd name="connsiteY3" fmla="*/ 461641 h 1947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2055" h="1947541">
                  <a:moveTo>
                    <a:pt x="1972055" y="461641"/>
                  </a:moveTo>
                  <a:cubicBezTo>
                    <a:pt x="1768855" y="1109341"/>
                    <a:pt x="794130" y="1918966"/>
                    <a:pt x="419480" y="1947541"/>
                  </a:cubicBezTo>
                  <a:cubicBezTo>
                    <a:pt x="-40895" y="1779266"/>
                    <a:pt x="-215520" y="769616"/>
                    <a:pt x="381380" y="271141"/>
                  </a:cubicBezTo>
                  <a:cubicBezTo>
                    <a:pt x="978280" y="-227334"/>
                    <a:pt x="1727580" y="36191"/>
                    <a:pt x="1972055" y="461641"/>
                  </a:cubicBezTo>
                  <a:close/>
                </a:path>
              </a:pathLst>
            </a:custGeom>
            <a:gradFill>
              <a:gsLst>
                <a:gs pos="68000">
                  <a:srgbClr val="FFFFFF">
                    <a:alpha val="0"/>
                  </a:srgbClr>
                </a:gs>
                <a:gs pos="86000">
                  <a:schemeClr val="bg1">
                    <a:alpha val="0"/>
                  </a:schemeClr>
                </a:gs>
                <a:gs pos="55000">
                  <a:schemeClr val="bg1">
                    <a:alpha val="28000"/>
                  </a:schemeClr>
                </a:gs>
                <a:gs pos="29000">
                  <a:srgbClr val="FFFFFF"/>
                </a:gs>
                <a:gs pos="40000">
                  <a:srgbClr val="FFFFFF">
                    <a:alpha val="62000"/>
                  </a:srgbClr>
                </a:gs>
                <a:gs pos="0">
                  <a:schemeClr val="bg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7" name="任意多边形 156"/>
            <p:cNvSpPr/>
            <p:nvPr/>
          </p:nvSpPr>
          <p:spPr>
            <a:xfrm>
              <a:off x="4778375" y="3211514"/>
              <a:ext cx="1201737" cy="919163"/>
            </a:xfrm>
            <a:custGeom>
              <a:avLst/>
              <a:gdLst>
                <a:gd name="connsiteX0" fmla="*/ 1206500 w 1206500"/>
                <a:gd name="connsiteY0" fmla="*/ 0 h 965200"/>
                <a:gd name="connsiteX1" fmla="*/ 0 w 1206500"/>
                <a:gd name="connsiteY1" fmla="*/ 965200 h 965200"/>
                <a:gd name="connsiteX2" fmla="*/ 812800 w 1206500"/>
                <a:gd name="connsiteY2" fmla="*/ 927100 h 965200"/>
                <a:gd name="connsiteX3" fmla="*/ 1206500 w 1206500"/>
                <a:gd name="connsiteY3" fmla="*/ 0 h 965200"/>
                <a:gd name="connsiteX0" fmla="*/ 1206500 w 1206500"/>
                <a:gd name="connsiteY0" fmla="*/ 0 h 989012"/>
                <a:gd name="connsiteX1" fmla="*/ 0 w 1206500"/>
                <a:gd name="connsiteY1" fmla="*/ 965200 h 989012"/>
                <a:gd name="connsiteX2" fmla="*/ 817563 w 1206500"/>
                <a:gd name="connsiteY2" fmla="*/ 989012 h 989012"/>
                <a:gd name="connsiteX3" fmla="*/ 1206500 w 1206500"/>
                <a:gd name="connsiteY3" fmla="*/ 0 h 989012"/>
                <a:gd name="connsiteX0" fmla="*/ 1268412 w 1268412"/>
                <a:gd name="connsiteY0" fmla="*/ 0 h 774699"/>
                <a:gd name="connsiteX1" fmla="*/ 0 w 1268412"/>
                <a:gd name="connsiteY1" fmla="*/ 750887 h 774699"/>
                <a:gd name="connsiteX2" fmla="*/ 817563 w 1268412"/>
                <a:gd name="connsiteY2" fmla="*/ 774699 h 774699"/>
                <a:gd name="connsiteX3" fmla="*/ 1268412 w 1268412"/>
                <a:gd name="connsiteY3" fmla="*/ 0 h 774699"/>
                <a:gd name="connsiteX0" fmla="*/ 1268412 w 1270407"/>
                <a:gd name="connsiteY0" fmla="*/ 0 h 774699"/>
                <a:gd name="connsiteX1" fmla="*/ 0 w 1270407"/>
                <a:gd name="connsiteY1" fmla="*/ 750887 h 774699"/>
                <a:gd name="connsiteX2" fmla="*/ 817563 w 1270407"/>
                <a:gd name="connsiteY2" fmla="*/ 774699 h 774699"/>
                <a:gd name="connsiteX3" fmla="*/ 1268412 w 1270407"/>
                <a:gd name="connsiteY3" fmla="*/ 0 h 774699"/>
                <a:gd name="connsiteX0" fmla="*/ 1268412 w 1270855"/>
                <a:gd name="connsiteY0" fmla="*/ 0 h 774699"/>
                <a:gd name="connsiteX1" fmla="*/ 0 w 1270855"/>
                <a:gd name="connsiteY1" fmla="*/ 750887 h 774699"/>
                <a:gd name="connsiteX2" fmla="*/ 817563 w 1270855"/>
                <a:gd name="connsiteY2" fmla="*/ 774699 h 774699"/>
                <a:gd name="connsiteX3" fmla="*/ 1268412 w 1270855"/>
                <a:gd name="connsiteY3" fmla="*/ 0 h 774699"/>
                <a:gd name="connsiteX0" fmla="*/ 1201737 w 1204180"/>
                <a:gd name="connsiteY0" fmla="*/ 0 h 898524"/>
                <a:gd name="connsiteX1" fmla="*/ 0 w 1204180"/>
                <a:gd name="connsiteY1" fmla="*/ 898524 h 898524"/>
                <a:gd name="connsiteX2" fmla="*/ 750888 w 1204180"/>
                <a:gd name="connsiteY2" fmla="*/ 774699 h 898524"/>
                <a:gd name="connsiteX3" fmla="*/ 1201737 w 1204180"/>
                <a:gd name="connsiteY3" fmla="*/ 0 h 898524"/>
                <a:gd name="connsiteX0" fmla="*/ 1201737 w 1204180"/>
                <a:gd name="connsiteY0" fmla="*/ 0 h 921319"/>
                <a:gd name="connsiteX1" fmla="*/ 0 w 1204180"/>
                <a:gd name="connsiteY1" fmla="*/ 898524 h 921319"/>
                <a:gd name="connsiteX2" fmla="*/ 750888 w 1204180"/>
                <a:gd name="connsiteY2" fmla="*/ 774699 h 921319"/>
                <a:gd name="connsiteX3" fmla="*/ 1201737 w 1204180"/>
                <a:gd name="connsiteY3" fmla="*/ 0 h 921319"/>
                <a:gd name="connsiteX0" fmla="*/ 1201737 w 1204180"/>
                <a:gd name="connsiteY0" fmla="*/ 0 h 935808"/>
                <a:gd name="connsiteX1" fmla="*/ 0 w 1204180"/>
                <a:gd name="connsiteY1" fmla="*/ 898524 h 935808"/>
                <a:gd name="connsiteX2" fmla="*/ 750888 w 1204180"/>
                <a:gd name="connsiteY2" fmla="*/ 774699 h 935808"/>
                <a:gd name="connsiteX3" fmla="*/ 1201737 w 1204180"/>
                <a:gd name="connsiteY3" fmla="*/ 0 h 935808"/>
                <a:gd name="connsiteX0" fmla="*/ 1201737 w 1204180"/>
                <a:gd name="connsiteY0" fmla="*/ 0 h 931486"/>
                <a:gd name="connsiteX1" fmla="*/ 0 w 1204180"/>
                <a:gd name="connsiteY1" fmla="*/ 898524 h 931486"/>
                <a:gd name="connsiteX2" fmla="*/ 750888 w 1204180"/>
                <a:gd name="connsiteY2" fmla="*/ 774699 h 931486"/>
                <a:gd name="connsiteX3" fmla="*/ 1201737 w 1204180"/>
                <a:gd name="connsiteY3" fmla="*/ 0 h 931486"/>
                <a:gd name="connsiteX0" fmla="*/ 1201737 w 1204180"/>
                <a:gd name="connsiteY0" fmla="*/ 0 h 919163"/>
                <a:gd name="connsiteX1" fmla="*/ 0 w 1204180"/>
                <a:gd name="connsiteY1" fmla="*/ 898524 h 919163"/>
                <a:gd name="connsiteX2" fmla="*/ 750888 w 1204180"/>
                <a:gd name="connsiteY2" fmla="*/ 774699 h 919163"/>
                <a:gd name="connsiteX3" fmla="*/ 1201737 w 1204180"/>
                <a:gd name="connsiteY3" fmla="*/ 0 h 919163"/>
                <a:gd name="connsiteX0" fmla="*/ 1201737 w 1201737"/>
                <a:gd name="connsiteY0" fmla="*/ 0 h 919163"/>
                <a:gd name="connsiteX1" fmla="*/ 0 w 1201737"/>
                <a:gd name="connsiteY1" fmla="*/ 898524 h 919163"/>
                <a:gd name="connsiteX2" fmla="*/ 750888 w 1201737"/>
                <a:gd name="connsiteY2" fmla="*/ 774699 h 919163"/>
                <a:gd name="connsiteX3" fmla="*/ 1201737 w 1201737"/>
                <a:gd name="connsiteY3" fmla="*/ 0 h 919163"/>
                <a:gd name="connsiteX0" fmla="*/ 1201737 w 1201737"/>
                <a:gd name="connsiteY0" fmla="*/ 0 h 919163"/>
                <a:gd name="connsiteX1" fmla="*/ 0 w 1201737"/>
                <a:gd name="connsiteY1" fmla="*/ 898524 h 919163"/>
                <a:gd name="connsiteX2" fmla="*/ 750888 w 1201737"/>
                <a:gd name="connsiteY2" fmla="*/ 774699 h 919163"/>
                <a:gd name="connsiteX3" fmla="*/ 1201737 w 1201737"/>
                <a:gd name="connsiteY3" fmla="*/ 0 h 919163"/>
                <a:gd name="connsiteX0" fmla="*/ 1201737 w 1201737"/>
                <a:gd name="connsiteY0" fmla="*/ 0 h 919163"/>
                <a:gd name="connsiteX1" fmla="*/ 0 w 1201737"/>
                <a:gd name="connsiteY1" fmla="*/ 898524 h 919163"/>
                <a:gd name="connsiteX2" fmla="*/ 750888 w 1201737"/>
                <a:gd name="connsiteY2" fmla="*/ 774699 h 919163"/>
                <a:gd name="connsiteX3" fmla="*/ 1201737 w 1201737"/>
                <a:gd name="connsiteY3" fmla="*/ 0 h 919163"/>
                <a:gd name="connsiteX0" fmla="*/ 1201737 w 1201737"/>
                <a:gd name="connsiteY0" fmla="*/ 0 h 919163"/>
                <a:gd name="connsiteX1" fmla="*/ 0 w 1201737"/>
                <a:gd name="connsiteY1" fmla="*/ 898524 h 919163"/>
                <a:gd name="connsiteX2" fmla="*/ 750888 w 1201737"/>
                <a:gd name="connsiteY2" fmla="*/ 774699 h 919163"/>
                <a:gd name="connsiteX3" fmla="*/ 1201737 w 1201737"/>
                <a:gd name="connsiteY3" fmla="*/ 0 h 919163"/>
                <a:gd name="connsiteX0" fmla="*/ 1201737 w 1201737"/>
                <a:gd name="connsiteY0" fmla="*/ 0 h 919163"/>
                <a:gd name="connsiteX1" fmla="*/ 0 w 1201737"/>
                <a:gd name="connsiteY1" fmla="*/ 898524 h 919163"/>
                <a:gd name="connsiteX2" fmla="*/ 750888 w 1201737"/>
                <a:gd name="connsiteY2" fmla="*/ 774699 h 919163"/>
                <a:gd name="connsiteX3" fmla="*/ 1201737 w 1201737"/>
                <a:gd name="connsiteY3" fmla="*/ 0 h 919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1737" h="919163">
                  <a:moveTo>
                    <a:pt x="1201737" y="0"/>
                  </a:moveTo>
                  <a:cubicBezTo>
                    <a:pt x="982132" y="437621"/>
                    <a:pt x="791104" y="803804"/>
                    <a:pt x="0" y="898524"/>
                  </a:cubicBezTo>
                  <a:cubicBezTo>
                    <a:pt x="302683" y="952499"/>
                    <a:pt x="548217" y="896937"/>
                    <a:pt x="750888" y="774699"/>
                  </a:cubicBezTo>
                  <a:cubicBezTo>
                    <a:pt x="967846" y="630766"/>
                    <a:pt x="1175279" y="320145"/>
                    <a:pt x="1201737" y="0"/>
                  </a:cubicBezTo>
                  <a:close/>
                </a:path>
              </a:pathLst>
            </a:custGeom>
            <a:gradFill flip="none" rotWithShape="1">
              <a:gsLst>
                <a:gs pos="99000">
                  <a:schemeClr val="bg1">
                    <a:alpha val="0"/>
                  </a:schemeClr>
                </a:gs>
                <a:gs pos="0">
                  <a:schemeClr val="bg1">
                    <a:alpha val="72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8" name="中心标题文字"/>
          <p:cNvSpPr txBox="1"/>
          <p:nvPr/>
        </p:nvSpPr>
        <p:spPr>
          <a:xfrm>
            <a:off x="3976433" y="3121113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历史</a:t>
            </a:r>
            <a:endParaRPr kumimoji="1" lang="en-US" altLang="zh-CN" sz="20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r>
              <a:rPr kumimoji="1" lang="zh-CN" altLang="en-US" sz="20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任务</a:t>
            </a:r>
            <a:endParaRPr kumimoji="1" lang="en-US" altLang="zh-CN" sz="20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17937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2000"/>
    </mc:Choice>
    <mc:Fallback xmlns="">
      <p:transition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2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9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1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30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2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800"/>
                            </p:stCondLst>
                            <p:childTnLst>
                              <p:par>
                                <p:cTn id="4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2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2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00"/>
                            </p:stCondLst>
                            <p:childTnLst>
                              <p:par>
                                <p:cTn id="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2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700"/>
                            </p:stCondLst>
                            <p:childTnLst>
                              <p:par>
                                <p:cTn id="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2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900"/>
                            </p:stCondLst>
                            <p:childTnLst>
                              <p:par>
                                <p:cTn id="6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2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100"/>
                            </p:stCondLst>
                            <p:childTnLst>
                              <p:par>
                                <p:cTn id="7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3" dur="2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3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" grpId="0"/>
      <p:bldP spid="135" grpId="0" animBg="1"/>
      <p:bldP spid="137" grpId="0"/>
      <p:bldP spid="139" grpId="0" animBg="1"/>
      <p:bldP spid="141" grpId="0"/>
      <p:bldP spid="143" grpId="0" animBg="1"/>
      <p:bldP spid="145" grpId="0"/>
      <p:bldP spid="147" grpId="0" animBg="1"/>
      <p:bldP spid="149" grpId="0"/>
      <p:bldP spid="150" grpId="0"/>
      <p:bldP spid="151" grpId="0"/>
      <p:bldP spid="152" grpId="0"/>
    </p:bldLst>
  </p:timing>
</p:sld>
</file>

<file path=ppt/theme/theme1.xml><?xml version="1.0" encoding="utf-8"?>
<a:theme xmlns:a="http://schemas.openxmlformats.org/drawingml/2006/main" name="3学校层面诊改工作汇报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70C0"/>
        </a:solidFill>
        <a:ln w="12700" cap="flat" cmpd="sng" algn="ctr">
          <a:noFill/>
          <a:prstDash val="solid"/>
          <a:miter lim="800000"/>
        </a:ln>
      </a:spPr>
      <a:bodyPr lIns="96771" tIns="48385" rIns="96771" bIns="48385" rtlCol="0" anchor="ctr"/>
      <a:lstStyle>
        <a:defPPr algn="ctr">
          <a:defRPr sz="36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spDef>
    <a:lnDef>
      <a:spPr>
        <a:ln w="19050">
          <a:solidFill>
            <a:srgbClr val="00B050"/>
          </a:solidFill>
          <a:prstDash val="dash"/>
          <a:headEnd type="none" w="med" len="med"/>
          <a:tailEnd type="triangl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3学校层面诊改工作汇报</Template>
  <TotalTime>196</TotalTime>
  <Words>179</Words>
  <Application>Microsoft Office PowerPoint</Application>
  <PresentationFormat>全屏显示(4:3)</PresentationFormat>
  <Paragraphs>49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3学校层面诊改工作汇报</vt:lpstr>
      <vt:lpstr>第九章 职业教育学科建设与展望</vt:lpstr>
      <vt:lpstr>第一节 未来十年职业教育发展前瞻</vt:lpstr>
      <vt:lpstr>第二节  职业教育学科建设的问题 </vt:lpstr>
      <vt:lpstr>第三节 我国职业教育学科建设的历史任务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第七章 职业教育的学生与教师</dc:title>
  <dc:creator>HP</dc:creator>
  <cp:lastModifiedBy>HP</cp:lastModifiedBy>
  <cp:revision>33</cp:revision>
  <dcterms:created xsi:type="dcterms:W3CDTF">2019-05-07T08:03:29Z</dcterms:created>
  <dcterms:modified xsi:type="dcterms:W3CDTF">2019-05-09T03:31:13Z</dcterms:modified>
</cp:coreProperties>
</file>